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9" r:id="rId4"/>
  </p:sldMasterIdLst>
  <p:notesMasterIdLst>
    <p:notesMasterId r:id="rId38"/>
  </p:notesMasterIdLst>
  <p:handoutMasterIdLst>
    <p:handoutMasterId r:id="rId39"/>
  </p:handoutMasterIdLst>
  <p:sldIdLst>
    <p:sldId id="256" r:id="rId5"/>
    <p:sldId id="380" r:id="rId6"/>
    <p:sldId id="371" r:id="rId7"/>
    <p:sldId id="486" r:id="rId8"/>
    <p:sldId id="447" r:id="rId9"/>
    <p:sldId id="449" r:id="rId10"/>
    <p:sldId id="450" r:id="rId11"/>
    <p:sldId id="451" r:id="rId12"/>
    <p:sldId id="403" r:id="rId13"/>
    <p:sldId id="374" r:id="rId14"/>
    <p:sldId id="448" r:id="rId15"/>
    <p:sldId id="419" r:id="rId16"/>
    <p:sldId id="494" r:id="rId17"/>
    <p:sldId id="497" r:id="rId18"/>
    <p:sldId id="488" r:id="rId19"/>
    <p:sldId id="372" r:id="rId20"/>
    <p:sldId id="491" r:id="rId21"/>
    <p:sldId id="342" r:id="rId22"/>
    <p:sldId id="492" r:id="rId23"/>
    <p:sldId id="408" r:id="rId24"/>
    <p:sldId id="373" r:id="rId25"/>
    <p:sldId id="379" r:id="rId26"/>
    <p:sldId id="375" r:id="rId27"/>
    <p:sldId id="376" r:id="rId28"/>
    <p:sldId id="489" r:id="rId29"/>
    <p:sldId id="461" r:id="rId30"/>
    <p:sldId id="377" r:id="rId31"/>
    <p:sldId id="460" r:id="rId32"/>
    <p:sldId id="459" r:id="rId33"/>
    <p:sldId id="378" r:id="rId34"/>
    <p:sldId id="493" r:id="rId35"/>
    <p:sldId id="495" r:id="rId36"/>
    <p:sldId id="496" r:id="rId37"/>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CB8450-AED5-5E41-A4B7-CD4372CC99F1}" v="4" dt="2022-07-14T03:07:52.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93169"/>
  </p:normalViewPr>
  <p:slideViewPr>
    <p:cSldViewPr>
      <p:cViewPr varScale="1">
        <p:scale>
          <a:sx n="115" d="100"/>
          <a:sy n="115" d="100"/>
        </p:scale>
        <p:origin x="45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676" y="-9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NER Elizabeth [Rossmoyne Senior High School]" userId="45570fc7-c0a4-4b7f-b0e7-682d9932c05c" providerId="ADAL" clId="{63CB8450-AED5-5E41-A4B7-CD4372CC99F1}"/>
    <pc:docChg chg="custSel addSld modSld">
      <pc:chgData name="RAYNER Elizabeth [Rossmoyne Senior High School]" userId="45570fc7-c0a4-4b7f-b0e7-682d9932c05c" providerId="ADAL" clId="{63CB8450-AED5-5E41-A4B7-CD4372CC99F1}" dt="2022-07-14T03:09:13.886" v="37" actId="478"/>
      <pc:docMkLst>
        <pc:docMk/>
      </pc:docMkLst>
      <pc:sldChg chg="modSp mod">
        <pc:chgData name="RAYNER Elizabeth [Rossmoyne Senior High School]" userId="45570fc7-c0a4-4b7f-b0e7-682d9932c05c" providerId="ADAL" clId="{63CB8450-AED5-5E41-A4B7-CD4372CC99F1}" dt="2022-07-14T02:55:39.089" v="0" actId="20577"/>
        <pc:sldMkLst>
          <pc:docMk/>
          <pc:sldMk cId="0" sldId="380"/>
        </pc:sldMkLst>
        <pc:spChg chg="mod">
          <ac:chgData name="RAYNER Elizabeth [Rossmoyne Senior High School]" userId="45570fc7-c0a4-4b7f-b0e7-682d9932c05c" providerId="ADAL" clId="{63CB8450-AED5-5E41-A4B7-CD4372CC99F1}" dt="2022-07-14T02:55:39.089" v="0" actId="20577"/>
          <ac:spMkLst>
            <pc:docMk/>
            <pc:sldMk cId="0" sldId="380"/>
            <ac:spMk id="19458" creationId="{73AABF04-D76F-1446-873B-75CB716C33DD}"/>
          </ac:spMkLst>
        </pc:spChg>
      </pc:sldChg>
      <pc:sldChg chg="addSp modSp new mod">
        <pc:chgData name="RAYNER Elizabeth [Rossmoyne Senior High School]" userId="45570fc7-c0a4-4b7f-b0e7-682d9932c05c" providerId="ADAL" clId="{63CB8450-AED5-5E41-A4B7-CD4372CC99F1}" dt="2022-07-14T02:59:16.292" v="4" actId="1076"/>
        <pc:sldMkLst>
          <pc:docMk/>
          <pc:sldMk cId="1081226216" sldId="494"/>
        </pc:sldMkLst>
        <pc:picChg chg="add mod">
          <ac:chgData name="RAYNER Elizabeth [Rossmoyne Senior High School]" userId="45570fc7-c0a4-4b7f-b0e7-682d9932c05c" providerId="ADAL" clId="{63CB8450-AED5-5E41-A4B7-CD4372CC99F1}" dt="2022-07-14T02:59:16.292" v="4" actId="1076"/>
          <ac:picMkLst>
            <pc:docMk/>
            <pc:sldMk cId="1081226216" sldId="494"/>
            <ac:picMk id="4" creationId="{3DD91156-5D0C-E149-A85D-FB3E855F47BA}"/>
          </ac:picMkLst>
        </pc:picChg>
      </pc:sldChg>
      <pc:sldChg chg="addSp modSp new mod">
        <pc:chgData name="RAYNER Elizabeth [Rossmoyne Senior High School]" userId="45570fc7-c0a4-4b7f-b0e7-682d9932c05c" providerId="ADAL" clId="{63CB8450-AED5-5E41-A4B7-CD4372CC99F1}" dt="2022-07-14T03:01:07.006" v="8" actId="1076"/>
        <pc:sldMkLst>
          <pc:docMk/>
          <pc:sldMk cId="2663097241" sldId="495"/>
        </pc:sldMkLst>
        <pc:picChg chg="add mod">
          <ac:chgData name="RAYNER Elizabeth [Rossmoyne Senior High School]" userId="45570fc7-c0a4-4b7f-b0e7-682d9932c05c" providerId="ADAL" clId="{63CB8450-AED5-5E41-A4B7-CD4372CC99F1}" dt="2022-07-14T03:01:07.006" v="8" actId="1076"/>
          <ac:picMkLst>
            <pc:docMk/>
            <pc:sldMk cId="2663097241" sldId="495"/>
            <ac:picMk id="4" creationId="{94CD4BBF-59DC-8D4B-941E-5ECC591FCDAE}"/>
          </ac:picMkLst>
        </pc:picChg>
      </pc:sldChg>
      <pc:sldChg chg="addSp modSp new mod">
        <pc:chgData name="RAYNER Elizabeth [Rossmoyne Senior High School]" userId="45570fc7-c0a4-4b7f-b0e7-682d9932c05c" providerId="ADAL" clId="{63CB8450-AED5-5E41-A4B7-CD4372CC99F1}" dt="2022-07-14T03:02:49.914" v="11" actId="1076"/>
        <pc:sldMkLst>
          <pc:docMk/>
          <pc:sldMk cId="3925906769" sldId="496"/>
        </pc:sldMkLst>
        <pc:picChg chg="add mod">
          <ac:chgData name="RAYNER Elizabeth [Rossmoyne Senior High School]" userId="45570fc7-c0a4-4b7f-b0e7-682d9932c05c" providerId="ADAL" clId="{63CB8450-AED5-5E41-A4B7-CD4372CC99F1}" dt="2022-07-14T03:02:49.914" v="11" actId="1076"/>
          <ac:picMkLst>
            <pc:docMk/>
            <pc:sldMk cId="3925906769" sldId="496"/>
            <ac:picMk id="4" creationId="{196242BE-4D7C-BA4A-9140-7599E4EFD370}"/>
          </ac:picMkLst>
        </pc:picChg>
      </pc:sldChg>
      <pc:sldChg chg="addSp delSp modSp new mod">
        <pc:chgData name="RAYNER Elizabeth [Rossmoyne Senior High School]" userId="45570fc7-c0a4-4b7f-b0e7-682d9932c05c" providerId="ADAL" clId="{63CB8450-AED5-5E41-A4B7-CD4372CC99F1}" dt="2022-07-14T03:09:13.886" v="37" actId="478"/>
        <pc:sldMkLst>
          <pc:docMk/>
          <pc:sldMk cId="503864531" sldId="497"/>
        </pc:sldMkLst>
        <pc:spChg chg="del">
          <ac:chgData name="RAYNER Elizabeth [Rossmoyne Senior High School]" userId="45570fc7-c0a4-4b7f-b0e7-682d9932c05c" providerId="ADAL" clId="{63CB8450-AED5-5E41-A4B7-CD4372CC99F1}" dt="2022-07-14T03:09:13.886" v="37" actId="478"/>
          <ac:spMkLst>
            <pc:docMk/>
            <pc:sldMk cId="503864531" sldId="497"/>
            <ac:spMk id="2" creationId="{F8E56F98-BF26-B643-808C-2E1E65FBFA87}"/>
          </ac:spMkLst>
        </pc:spChg>
        <pc:spChg chg="del">
          <ac:chgData name="RAYNER Elizabeth [Rossmoyne Senior High School]" userId="45570fc7-c0a4-4b7f-b0e7-682d9932c05c" providerId="ADAL" clId="{63CB8450-AED5-5E41-A4B7-CD4372CC99F1}" dt="2022-07-14T03:07:52.641" v="13"/>
          <ac:spMkLst>
            <pc:docMk/>
            <pc:sldMk cId="503864531" sldId="497"/>
            <ac:spMk id="3" creationId="{E073D478-435F-2F4B-B8CE-C1C9FFF1018F}"/>
          </ac:spMkLst>
        </pc:spChg>
        <pc:spChg chg="add mod">
          <ac:chgData name="RAYNER Elizabeth [Rossmoyne Senior High School]" userId="45570fc7-c0a4-4b7f-b0e7-682d9932c05c" providerId="ADAL" clId="{63CB8450-AED5-5E41-A4B7-CD4372CC99F1}" dt="2022-07-14T03:09:10.140" v="36" actId="20577"/>
          <ac:spMkLst>
            <pc:docMk/>
            <pc:sldMk cId="503864531" sldId="497"/>
            <ac:spMk id="6" creationId="{2805E774-739D-4447-8B49-DD320125A081}"/>
          </ac:spMkLst>
        </pc:spChg>
        <pc:graphicFrameChg chg="add mod modGraphic">
          <ac:chgData name="RAYNER Elizabeth [Rossmoyne Senior High School]" userId="45570fc7-c0a4-4b7f-b0e7-682d9932c05c" providerId="ADAL" clId="{63CB8450-AED5-5E41-A4B7-CD4372CC99F1}" dt="2022-07-14T03:08:47.403" v="32" actId="12"/>
          <ac:graphicFrameMkLst>
            <pc:docMk/>
            <pc:sldMk cId="503864531" sldId="497"/>
            <ac:graphicFrameMk id="4" creationId="{BAB595DD-3D3C-824D-BF38-CF63F7858CD5}"/>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C90859-C675-4E6E-888E-72214C457BF0}" type="doc">
      <dgm:prSet loTypeId="urn:microsoft.com/office/officeart/2005/8/layout/venn1" loCatId="relationship" qsTypeId="urn:microsoft.com/office/officeart/2005/8/quickstyle/simple1" qsCatId="simple" csTypeId="urn:microsoft.com/office/officeart/2005/8/colors/accent1_2" csCatId="accent1" phldr="1"/>
      <dgm:spPr/>
    </dgm:pt>
    <dgm:pt modelId="{2C4BCF78-4C71-4087-9958-594F872E82AD}">
      <dgm:prSet phldrT="[Text]" custT="1"/>
      <dgm:spPr>
        <a:solidFill>
          <a:srgbClr val="E6F3F9">
            <a:alpha val="50196"/>
          </a:srgbClr>
        </a:solidFill>
        <a:ln>
          <a:solidFill>
            <a:schemeClr val="accent1"/>
          </a:solidFill>
        </a:ln>
      </dgm:spPr>
      <dgm:t>
        <a:bodyPr/>
        <a:lstStyle/>
        <a:p>
          <a:r>
            <a:rPr lang="en-US" sz="2000" dirty="0">
              <a:solidFill>
                <a:schemeClr val="accent1"/>
              </a:solidFill>
            </a:rPr>
            <a:t>Growth of pathogen population</a:t>
          </a:r>
        </a:p>
      </dgm:t>
    </dgm:pt>
    <dgm:pt modelId="{C5C35585-8CA2-4404-92A9-A96F6E4C905C}" type="parTrans" cxnId="{A7BA9B35-839A-4F46-8ADE-D75A095B626E}">
      <dgm:prSet/>
      <dgm:spPr/>
      <dgm:t>
        <a:bodyPr/>
        <a:lstStyle/>
        <a:p>
          <a:endParaRPr lang="en-US"/>
        </a:p>
      </dgm:t>
    </dgm:pt>
    <dgm:pt modelId="{7298CF56-0E37-4E15-BD59-E95E28ED90E9}" type="sibTrans" cxnId="{A7BA9B35-839A-4F46-8ADE-D75A095B626E}">
      <dgm:prSet/>
      <dgm:spPr/>
      <dgm:t>
        <a:bodyPr/>
        <a:lstStyle/>
        <a:p>
          <a:endParaRPr lang="en-US"/>
        </a:p>
      </dgm:t>
    </dgm:pt>
    <dgm:pt modelId="{CE188B5E-1804-4589-815F-06BFA55C09E9}">
      <dgm:prSet phldrT="[Text]"/>
      <dgm:spPr>
        <a:solidFill>
          <a:srgbClr val="E6F3F9">
            <a:alpha val="50196"/>
          </a:srgbClr>
        </a:solidFill>
        <a:ln>
          <a:solidFill>
            <a:schemeClr val="accent1"/>
          </a:solidFill>
        </a:ln>
      </dgm:spPr>
      <dgm:t>
        <a:bodyPr/>
        <a:lstStyle/>
        <a:p>
          <a:r>
            <a:rPr lang="en-US" dirty="0">
              <a:solidFill>
                <a:schemeClr val="accent1"/>
              </a:solidFill>
            </a:rPr>
            <a:t>Mode of transmission</a:t>
          </a:r>
        </a:p>
      </dgm:t>
    </dgm:pt>
    <dgm:pt modelId="{27CD3B52-56A5-4199-9BDB-E7050297AFCB}" type="parTrans" cxnId="{CA2F24E4-B919-403A-8D7D-109584C680DA}">
      <dgm:prSet/>
      <dgm:spPr/>
      <dgm:t>
        <a:bodyPr/>
        <a:lstStyle/>
        <a:p>
          <a:endParaRPr lang="en-US"/>
        </a:p>
      </dgm:t>
    </dgm:pt>
    <dgm:pt modelId="{F6D1E604-7C37-4C79-AA6E-08E72CD4B365}" type="sibTrans" cxnId="{CA2F24E4-B919-403A-8D7D-109584C680DA}">
      <dgm:prSet/>
      <dgm:spPr/>
      <dgm:t>
        <a:bodyPr/>
        <a:lstStyle/>
        <a:p>
          <a:endParaRPr lang="en-US"/>
        </a:p>
      </dgm:t>
    </dgm:pt>
    <dgm:pt modelId="{4836A200-34DF-4AD4-A2DC-0142164AF499}">
      <dgm:prSet phldrT="[Text]"/>
      <dgm:spPr>
        <a:solidFill>
          <a:srgbClr val="E6F3F9">
            <a:alpha val="50196"/>
          </a:srgbClr>
        </a:solidFill>
        <a:ln>
          <a:solidFill>
            <a:schemeClr val="accent1"/>
          </a:solidFill>
        </a:ln>
      </dgm:spPr>
      <dgm:t>
        <a:bodyPr/>
        <a:lstStyle/>
        <a:p>
          <a:r>
            <a:rPr lang="en-US" dirty="0">
              <a:solidFill>
                <a:schemeClr val="accent1"/>
              </a:solidFill>
            </a:rPr>
            <a:t>Density of host population</a:t>
          </a:r>
          <a:endParaRPr lang="en-US" dirty="0"/>
        </a:p>
      </dgm:t>
    </dgm:pt>
    <dgm:pt modelId="{82C54008-31E5-4608-9CE7-4C28B01348B5}" type="parTrans" cxnId="{A9E02E81-A768-4C5D-8E4B-1C7618654F27}">
      <dgm:prSet/>
      <dgm:spPr/>
      <dgm:t>
        <a:bodyPr/>
        <a:lstStyle/>
        <a:p>
          <a:endParaRPr lang="en-US"/>
        </a:p>
      </dgm:t>
    </dgm:pt>
    <dgm:pt modelId="{BBA181E1-D4D2-49C3-BE48-A47ED733E0E9}" type="sibTrans" cxnId="{A9E02E81-A768-4C5D-8E4B-1C7618654F27}">
      <dgm:prSet/>
      <dgm:spPr/>
      <dgm:t>
        <a:bodyPr/>
        <a:lstStyle/>
        <a:p>
          <a:endParaRPr lang="en-US"/>
        </a:p>
      </dgm:t>
    </dgm:pt>
    <dgm:pt modelId="{328A35EA-2F38-44F4-9E11-05331333AF6C}" type="pres">
      <dgm:prSet presAssocID="{E9C90859-C675-4E6E-888E-72214C457BF0}" presName="compositeShape" presStyleCnt="0">
        <dgm:presLayoutVars>
          <dgm:chMax val="7"/>
          <dgm:dir/>
          <dgm:resizeHandles val="exact"/>
        </dgm:presLayoutVars>
      </dgm:prSet>
      <dgm:spPr/>
    </dgm:pt>
    <dgm:pt modelId="{6EB805C0-1619-469A-B786-AED59021FC03}" type="pres">
      <dgm:prSet presAssocID="{2C4BCF78-4C71-4087-9958-594F872E82AD}" presName="circ1" presStyleLbl="vennNode1" presStyleIdx="0" presStyleCnt="3"/>
      <dgm:spPr/>
    </dgm:pt>
    <dgm:pt modelId="{401D7643-7236-499B-B378-1D376ABD6E10}" type="pres">
      <dgm:prSet presAssocID="{2C4BCF78-4C71-4087-9958-594F872E82AD}" presName="circ1Tx" presStyleLbl="revTx" presStyleIdx="0" presStyleCnt="0">
        <dgm:presLayoutVars>
          <dgm:chMax val="0"/>
          <dgm:chPref val="0"/>
          <dgm:bulletEnabled val="1"/>
        </dgm:presLayoutVars>
      </dgm:prSet>
      <dgm:spPr/>
    </dgm:pt>
    <dgm:pt modelId="{1D255844-C3A0-441F-AB09-A1E99CD06149}" type="pres">
      <dgm:prSet presAssocID="{CE188B5E-1804-4589-815F-06BFA55C09E9}" presName="circ2" presStyleLbl="vennNode1" presStyleIdx="1" presStyleCnt="3"/>
      <dgm:spPr/>
    </dgm:pt>
    <dgm:pt modelId="{9F8B16A5-7E65-4CEA-ADDB-B5B47BE12C0A}" type="pres">
      <dgm:prSet presAssocID="{CE188B5E-1804-4589-815F-06BFA55C09E9}" presName="circ2Tx" presStyleLbl="revTx" presStyleIdx="0" presStyleCnt="0">
        <dgm:presLayoutVars>
          <dgm:chMax val="0"/>
          <dgm:chPref val="0"/>
          <dgm:bulletEnabled val="1"/>
        </dgm:presLayoutVars>
      </dgm:prSet>
      <dgm:spPr/>
    </dgm:pt>
    <dgm:pt modelId="{7C0A6C35-2A0E-49D2-8671-02FEB5FAA2DE}" type="pres">
      <dgm:prSet presAssocID="{4836A200-34DF-4AD4-A2DC-0142164AF499}" presName="circ3" presStyleLbl="vennNode1" presStyleIdx="2" presStyleCnt="3"/>
      <dgm:spPr/>
    </dgm:pt>
    <dgm:pt modelId="{8E1E3594-D542-4250-84A4-A2D520A55E35}" type="pres">
      <dgm:prSet presAssocID="{4836A200-34DF-4AD4-A2DC-0142164AF499}" presName="circ3Tx" presStyleLbl="revTx" presStyleIdx="0" presStyleCnt="0">
        <dgm:presLayoutVars>
          <dgm:chMax val="0"/>
          <dgm:chPref val="0"/>
          <dgm:bulletEnabled val="1"/>
        </dgm:presLayoutVars>
      </dgm:prSet>
      <dgm:spPr/>
    </dgm:pt>
  </dgm:ptLst>
  <dgm:cxnLst>
    <dgm:cxn modelId="{DDCFAE10-A244-45E1-9A25-44AF449DA06F}" type="presOf" srcId="{4836A200-34DF-4AD4-A2DC-0142164AF499}" destId="{8E1E3594-D542-4250-84A4-A2D520A55E35}" srcOrd="1" destOrd="0" presId="urn:microsoft.com/office/officeart/2005/8/layout/venn1"/>
    <dgm:cxn modelId="{A7BA9B35-839A-4F46-8ADE-D75A095B626E}" srcId="{E9C90859-C675-4E6E-888E-72214C457BF0}" destId="{2C4BCF78-4C71-4087-9958-594F872E82AD}" srcOrd="0" destOrd="0" parTransId="{C5C35585-8CA2-4404-92A9-A96F6E4C905C}" sibTransId="{7298CF56-0E37-4E15-BD59-E95E28ED90E9}"/>
    <dgm:cxn modelId="{CD20387F-D014-4763-B183-2E8F4D1797CE}" type="presOf" srcId="{E9C90859-C675-4E6E-888E-72214C457BF0}" destId="{328A35EA-2F38-44F4-9E11-05331333AF6C}" srcOrd="0" destOrd="0" presId="urn:microsoft.com/office/officeart/2005/8/layout/venn1"/>
    <dgm:cxn modelId="{A9E02E81-A768-4C5D-8E4B-1C7618654F27}" srcId="{E9C90859-C675-4E6E-888E-72214C457BF0}" destId="{4836A200-34DF-4AD4-A2DC-0142164AF499}" srcOrd="2" destOrd="0" parTransId="{82C54008-31E5-4608-9CE7-4C28B01348B5}" sibTransId="{BBA181E1-D4D2-49C3-BE48-A47ED733E0E9}"/>
    <dgm:cxn modelId="{CCB20698-3BCE-480B-A324-32C39439E146}" type="presOf" srcId="{2C4BCF78-4C71-4087-9958-594F872E82AD}" destId="{401D7643-7236-499B-B378-1D376ABD6E10}" srcOrd="1" destOrd="0" presId="urn:microsoft.com/office/officeart/2005/8/layout/venn1"/>
    <dgm:cxn modelId="{8B72A0DE-061D-4345-9B52-72168169A57B}" type="presOf" srcId="{4836A200-34DF-4AD4-A2DC-0142164AF499}" destId="{7C0A6C35-2A0E-49D2-8671-02FEB5FAA2DE}" srcOrd="0" destOrd="0" presId="urn:microsoft.com/office/officeart/2005/8/layout/venn1"/>
    <dgm:cxn modelId="{CA2F24E4-B919-403A-8D7D-109584C680DA}" srcId="{E9C90859-C675-4E6E-888E-72214C457BF0}" destId="{CE188B5E-1804-4589-815F-06BFA55C09E9}" srcOrd="1" destOrd="0" parTransId="{27CD3B52-56A5-4199-9BDB-E7050297AFCB}" sibTransId="{F6D1E604-7C37-4C79-AA6E-08E72CD4B365}"/>
    <dgm:cxn modelId="{C1FD4AEF-31D5-4A2B-A1F9-280B294BFFD9}" type="presOf" srcId="{2C4BCF78-4C71-4087-9958-594F872E82AD}" destId="{6EB805C0-1619-469A-B786-AED59021FC03}" srcOrd="0" destOrd="0" presId="urn:microsoft.com/office/officeart/2005/8/layout/venn1"/>
    <dgm:cxn modelId="{E7FFCFFA-5082-4BB0-BEC7-7913ECC88350}" type="presOf" srcId="{CE188B5E-1804-4589-815F-06BFA55C09E9}" destId="{1D255844-C3A0-441F-AB09-A1E99CD06149}" srcOrd="0" destOrd="0" presId="urn:microsoft.com/office/officeart/2005/8/layout/venn1"/>
    <dgm:cxn modelId="{F5DE05FD-3B03-489B-9BF7-7E95AF6B68B5}" type="presOf" srcId="{CE188B5E-1804-4589-815F-06BFA55C09E9}" destId="{9F8B16A5-7E65-4CEA-ADDB-B5B47BE12C0A}" srcOrd="1" destOrd="0" presId="urn:microsoft.com/office/officeart/2005/8/layout/venn1"/>
    <dgm:cxn modelId="{FA1B394E-6799-48C1-860E-6B1EA6B38C3F}" type="presParOf" srcId="{328A35EA-2F38-44F4-9E11-05331333AF6C}" destId="{6EB805C0-1619-469A-B786-AED59021FC03}" srcOrd="0" destOrd="0" presId="urn:microsoft.com/office/officeart/2005/8/layout/venn1"/>
    <dgm:cxn modelId="{AE93125D-9D45-48C8-A1F1-274943887FBC}" type="presParOf" srcId="{328A35EA-2F38-44F4-9E11-05331333AF6C}" destId="{401D7643-7236-499B-B378-1D376ABD6E10}" srcOrd="1" destOrd="0" presId="urn:microsoft.com/office/officeart/2005/8/layout/venn1"/>
    <dgm:cxn modelId="{A949B69C-6A4B-445B-B50B-342142FA963B}" type="presParOf" srcId="{328A35EA-2F38-44F4-9E11-05331333AF6C}" destId="{1D255844-C3A0-441F-AB09-A1E99CD06149}" srcOrd="2" destOrd="0" presId="urn:microsoft.com/office/officeart/2005/8/layout/venn1"/>
    <dgm:cxn modelId="{DB09C5CB-D66A-4450-8311-7051ACB7CFCE}" type="presParOf" srcId="{328A35EA-2F38-44F4-9E11-05331333AF6C}" destId="{9F8B16A5-7E65-4CEA-ADDB-B5B47BE12C0A}" srcOrd="3" destOrd="0" presId="urn:microsoft.com/office/officeart/2005/8/layout/venn1"/>
    <dgm:cxn modelId="{C474258E-E7D2-4DEA-8355-D13E5BD98BFB}" type="presParOf" srcId="{328A35EA-2F38-44F4-9E11-05331333AF6C}" destId="{7C0A6C35-2A0E-49D2-8671-02FEB5FAA2DE}" srcOrd="4" destOrd="0" presId="urn:microsoft.com/office/officeart/2005/8/layout/venn1"/>
    <dgm:cxn modelId="{52BB25F0-D1E6-403D-B84C-071B4EB54038}" type="presParOf" srcId="{328A35EA-2F38-44F4-9E11-05331333AF6C}" destId="{8E1E3594-D542-4250-84A4-A2D520A55E3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293610-9D2B-5641-8921-DCB4B885A891}" type="doc">
      <dgm:prSet loTypeId="urn:microsoft.com/office/officeart/2005/8/layout/orgChart1" loCatId="" qsTypeId="urn:microsoft.com/office/officeart/2005/8/quickstyle/simple1" qsCatId="simple" csTypeId="urn:microsoft.com/office/officeart/2005/8/colors/accent3_2" csCatId="accent3" phldr="1"/>
      <dgm:spPr/>
      <dgm:t>
        <a:bodyPr/>
        <a:lstStyle/>
        <a:p>
          <a:endParaRPr lang="en-GB"/>
        </a:p>
      </dgm:t>
    </dgm:pt>
    <dgm:pt modelId="{59C2D91D-A7FF-6946-8363-D9B931232A90}">
      <dgm:prSet phldrT="[Text]" custT="1"/>
      <dgm:spPr/>
      <dgm:t>
        <a:bodyPr/>
        <a:lstStyle/>
        <a:p>
          <a:r>
            <a:rPr lang="en-GB" sz="1700" dirty="0"/>
            <a:t>Pathogen</a:t>
          </a:r>
        </a:p>
      </dgm:t>
    </dgm:pt>
    <dgm:pt modelId="{4E716FA7-9999-444D-94F4-98D6902677B7}" type="parTrans" cxnId="{B91F4485-1561-7F4B-B923-D27C8D740C46}">
      <dgm:prSet/>
      <dgm:spPr/>
      <dgm:t>
        <a:bodyPr/>
        <a:lstStyle/>
        <a:p>
          <a:endParaRPr lang="en-GB" sz="1700"/>
        </a:p>
      </dgm:t>
    </dgm:pt>
    <dgm:pt modelId="{3FF490F3-7576-AC42-9F5C-021EA9F72E5D}" type="sibTrans" cxnId="{B91F4485-1561-7F4B-B923-D27C8D740C46}">
      <dgm:prSet/>
      <dgm:spPr/>
      <dgm:t>
        <a:bodyPr/>
        <a:lstStyle/>
        <a:p>
          <a:endParaRPr lang="en-GB" sz="1700"/>
        </a:p>
      </dgm:t>
    </dgm:pt>
    <dgm:pt modelId="{453F7DAE-5C0C-9148-988C-6B3DD251FE2D}">
      <dgm:prSet phldrT="[Text]" custT="1"/>
      <dgm:spPr/>
      <dgm:t>
        <a:bodyPr/>
        <a:lstStyle/>
        <a:p>
          <a:r>
            <a:rPr lang="en-GB" sz="1700" dirty="0"/>
            <a:t>Growth</a:t>
          </a:r>
        </a:p>
      </dgm:t>
    </dgm:pt>
    <dgm:pt modelId="{BDE0A138-4CE2-F84E-BD4E-FFDAB347F072}" type="parTrans" cxnId="{BD919E1F-4E83-804A-A820-C78DFEA30766}">
      <dgm:prSet/>
      <dgm:spPr/>
      <dgm:t>
        <a:bodyPr/>
        <a:lstStyle/>
        <a:p>
          <a:endParaRPr lang="en-GB" sz="1700"/>
        </a:p>
      </dgm:t>
    </dgm:pt>
    <dgm:pt modelId="{5DD8088C-B550-B249-BBD8-289BDB1D431C}" type="sibTrans" cxnId="{BD919E1F-4E83-804A-A820-C78DFEA30766}">
      <dgm:prSet/>
      <dgm:spPr/>
      <dgm:t>
        <a:bodyPr/>
        <a:lstStyle/>
        <a:p>
          <a:endParaRPr lang="en-GB" sz="1700"/>
        </a:p>
      </dgm:t>
    </dgm:pt>
    <dgm:pt modelId="{D750A9D0-6A3F-B34D-BDB7-8443B91D668A}">
      <dgm:prSet phldrT="[Text]" custT="1"/>
      <dgm:spPr/>
      <dgm:t>
        <a:bodyPr/>
        <a:lstStyle/>
        <a:p>
          <a:r>
            <a:rPr lang="en-GB" sz="1700" dirty="0"/>
            <a:t>Infectivity</a:t>
          </a:r>
        </a:p>
      </dgm:t>
    </dgm:pt>
    <dgm:pt modelId="{8842490B-871E-B54C-86C1-59310C7EDD83}" type="parTrans" cxnId="{17DAC03B-ED42-4E49-A4B5-4888CF803093}">
      <dgm:prSet/>
      <dgm:spPr/>
      <dgm:t>
        <a:bodyPr/>
        <a:lstStyle/>
        <a:p>
          <a:endParaRPr lang="en-GB" sz="1700"/>
        </a:p>
      </dgm:t>
    </dgm:pt>
    <dgm:pt modelId="{7D66598C-2147-1A45-BD73-A4B57BCA87CB}" type="sibTrans" cxnId="{17DAC03B-ED42-4E49-A4B5-4888CF803093}">
      <dgm:prSet/>
      <dgm:spPr/>
      <dgm:t>
        <a:bodyPr/>
        <a:lstStyle/>
        <a:p>
          <a:endParaRPr lang="en-GB" sz="1700"/>
        </a:p>
      </dgm:t>
    </dgm:pt>
    <dgm:pt modelId="{BFAA6ADF-ED93-0A42-9363-B68173B2F044}">
      <dgm:prSet phldrT="[Text]" custT="1"/>
      <dgm:spPr/>
      <dgm:t>
        <a:bodyPr/>
        <a:lstStyle/>
        <a:p>
          <a:r>
            <a:rPr lang="en-GB" sz="1700" dirty="0"/>
            <a:t>Virulence</a:t>
          </a:r>
        </a:p>
      </dgm:t>
    </dgm:pt>
    <dgm:pt modelId="{E743E270-4DB6-9F4B-88B6-C4E1BDB2F402}" type="parTrans" cxnId="{C4079CB9-395A-8E4C-8B0D-2C2723FC2FE1}">
      <dgm:prSet/>
      <dgm:spPr/>
      <dgm:t>
        <a:bodyPr/>
        <a:lstStyle/>
        <a:p>
          <a:endParaRPr lang="en-GB" sz="1700"/>
        </a:p>
      </dgm:t>
    </dgm:pt>
    <dgm:pt modelId="{971B4ADE-9221-DF48-A4A4-887BA9E3C31A}" type="sibTrans" cxnId="{C4079CB9-395A-8E4C-8B0D-2C2723FC2FE1}">
      <dgm:prSet/>
      <dgm:spPr/>
      <dgm:t>
        <a:bodyPr/>
        <a:lstStyle/>
        <a:p>
          <a:endParaRPr lang="en-GB" sz="1700"/>
        </a:p>
      </dgm:t>
    </dgm:pt>
    <dgm:pt modelId="{4C35F5AF-D89B-1148-B83D-FE819088B6D5}">
      <dgm:prSet phldrT="[Text]" custT="1"/>
      <dgm:spPr/>
      <dgm:t>
        <a:bodyPr/>
        <a:lstStyle/>
        <a:p>
          <a:r>
            <a:rPr lang="en-GB" sz="1700" dirty="0"/>
            <a:t>Mode of Transmission</a:t>
          </a:r>
        </a:p>
      </dgm:t>
    </dgm:pt>
    <dgm:pt modelId="{2C6E9B59-BBA0-ED41-B41D-A7645A629819}" type="parTrans" cxnId="{953C2A64-A854-4E46-9328-A1F999DF7894}">
      <dgm:prSet/>
      <dgm:spPr/>
      <dgm:t>
        <a:bodyPr/>
        <a:lstStyle/>
        <a:p>
          <a:endParaRPr lang="en-GB" sz="1700"/>
        </a:p>
      </dgm:t>
    </dgm:pt>
    <dgm:pt modelId="{9D2D17D1-E78E-8B44-937B-B1C0D8E8D7D7}" type="sibTrans" cxnId="{953C2A64-A854-4E46-9328-A1F999DF7894}">
      <dgm:prSet/>
      <dgm:spPr/>
      <dgm:t>
        <a:bodyPr/>
        <a:lstStyle/>
        <a:p>
          <a:endParaRPr lang="en-GB" sz="1700"/>
        </a:p>
      </dgm:t>
    </dgm:pt>
    <dgm:pt modelId="{139BBF7C-65B9-4F48-8C67-45DE639831B7}">
      <dgm:prSet phldrT="[Text]" custT="1"/>
      <dgm:spPr/>
      <dgm:t>
        <a:bodyPr/>
        <a:lstStyle/>
        <a:p>
          <a:r>
            <a:rPr lang="en-GB" sz="1700" dirty="0"/>
            <a:t>Dormant Stage, Asymptomatic, Incubation Period</a:t>
          </a:r>
        </a:p>
      </dgm:t>
    </dgm:pt>
    <dgm:pt modelId="{E2BFC647-ACDE-664E-8B3C-213EA091D2DB}" type="parTrans" cxnId="{92C026CE-5180-674D-8D81-C8D72D0D1974}">
      <dgm:prSet/>
      <dgm:spPr/>
      <dgm:t>
        <a:bodyPr/>
        <a:lstStyle/>
        <a:p>
          <a:endParaRPr lang="en-GB" sz="1700"/>
        </a:p>
      </dgm:t>
    </dgm:pt>
    <dgm:pt modelId="{4E02A4E3-745F-EE44-A134-D3A38E027EDB}" type="sibTrans" cxnId="{92C026CE-5180-674D-8D81-C8D72D0D1974}">
      <dgm:prSet/>
      <dgm:spPr/>
      <dgm:t>
        <a:bodyPr/>
        <a:lstStyle/>
        <a:p>
          <a:endParaRPr lang="en-GB" sz="1700"/>
        </a:p>
      </dgm:t>
    </dgm:pt>
    <dgm:pt modelId="{F315C1C2-332B-4C4A-B52A-C9DECC5054C9}">
      <dgm:prSet phldrT="[Text]" custT="1"/>
      <dgm:spPr/>
      <dgm:t>
        <a:bodyPr/>
        <a:lstStyle/>
        <a:p>
          <a:r>
            <a:rPr lang="en-GB" sz="1700" dirty="0"/>
            <a:t>Infectious Dose</a:t>
          </a:r>
        </a:p>
      </dgm:t>
    </dgm:pt>
    <dgm:pt modelId="{22637233-153F-1B45-B4D1-EB0EECEB3221}" type="parTrans" cxnId="{B4295926-22F5-B245-9823-5E56C476757B}">
      <dgm:prSet/>
      <dgm:spPr/>
      <dgm:t>
        <a:bodyPr/>
        <a:lstStyle/>
        <a:p>
          <a:endParaRPr lang="en-GB" sz="1700"/>
        </a:p>
      </dgm:t>
    </dgm:pt>
    <dgm:pt modelId="{45F962AF-73C5-A740-9CE1-C8113137C1BE}" type="sibTrans" cxnId="{B4295926-22F5-B245-9823-5E56C476757B}">
      <dgm:prSet/>
      <dgm:spPr/>
      <dgm:t>
        <a:bodyPr/>
        <a:lstStyle/>
        <a:p>
          <a:endParaRPr lang="en-GB" sz="1700"/>
        </a:p>
      </dgm:t>
    </dgm:pt>
    <dgm:pt modelId="{6434D2A0-76CD-1740-B40D-F060E8712461}">
      <dgm:prSet phldrT="[Text]" custT="1"/>
      <dgm:spPr/>
      <dgm:t>
        <a:bodyPr/>
        <a:lstStyle/>
        <a:p>
          <a:r>
            <a:rPr lang="en-GB" sz="1700" dirty="0"/>
            <a:t>Evolution</a:t>
          </a:r>
        </a:p>
      </dgm:t>
    </dgm:pt>
    <dgm:pt modelId="{A6400603-3DAE-924E-BADD-5C75D81A79F2}" type="parTrans" cxnId="{AEFE36A6-BB79-0E46-B5DE-FF21393C22F2}">
      <dgm:prSet/>
      <dgm:spPr/>
      <dgm:t>
        <a:bodyPr/>
        <a:lstStyle/>
        <a:p>
          <a:endParaRPr lang="en-GB" sz="1700"/>
        </a:p>
      </dgm:t>
    </dgm:pt>
    <dgm:pt modelId="{5E44AF2B-4C5D-0D40-BE32-DA0C9CF14134}" type="sibTrans" cxnId="{AEFE36A6-BB79-0E46-B5DE-FF21393C22F2}">
      <dgm:prSet/>
      <dgm:spPr/>
      <dgm:t>
        <a:bodyPr/>
        <a:lstStyle/>
        <a:p>
          <a:endParaRPr lang="en-GB" sz="1700"/>
        </a:p>
      </dgm:t>
    </dgm:pt>
    <dgm:pt modelId="{DD8770D4-EE67-0F45-BC0F-C6FBABBC2CD8}" type="pres">
      <dgm:prSet presAssocID="{25293610-9D2B-5641-8921-DCB4B885A891}" presName="hierChild1" presStyleCnt="0">
        <dgm:presLayoutVars>
          <dgm:orgChart val="1"/>
          <dgm:chPref val="1"/>
          <dgm:dir/>
          <dgm:animOne val="branch"/>
          <dgm:animLvl val="lvl"/>
          <dgm:resizeHandles/>
        </dgm:presLayoutVars>
      </dgm:prSet>
      <dgm:spPr/>
    </dgm:pt>
    <dgm:pt modelId="{13F51A28-DF1C-3F40-9598-36E04BC037F5}" type="pres">
      <dgm:prSet presAssocID="{59C2D91D-A7FF-6946-8363-D9B931232A90}" presName="hierRoot1" presStyleCnt="0">
        <dgm:presLayoutVars>
          <dgm:hierBranch val="init"/>
        </dgm:presLayoutVars>
      </dgm:prSet>
      <dgm:spPr/>
    </dgm:pt>
    <dgm:pt modelId="{8A4F8669-F157-114C-B4EC-20826F6C4C7C}" type="pres">
      <dgm:prSet presAssocID="{59C2D91D-A7FF-6946-8363-D9B931232A90}" presName="rootComposite1" presStyleCnt="0"/>
      <dgm:spPr/>
    </dgm:pt>
    <dgm:pt modelId="{152BEC49-FB9A-0A4E-8642-C8AC5A0F36D0}" type="pres">
      <dgm:prSet presAssocID="{59C2D91D-A7FF-6946-8363-D9B931232A90}" presName="rootText1" presStyleLbl="node0" presStyleIdx="0" presStyleCnt="1" custScaleX="177310">
        <dgm:presLayoutVars>
          <dgm:chPref val="3"/>
        </dgm:presLayoutVars>
      </dgm:prSet>
      <dgm:spPr/>
    </dgm:pt>
    <dgm:pt modelId="{CCA4BF32-6AC5-3F4E-ADE4-5CA53F9C4607}" type="pres">
      <dgm:prSet presAssocID="{59C2D91D-A7FF-6946-8363-D9B931232A90}" presName="rootConnector1" presStyleLbl="node1" presStyleIdx="0" presStyleCnt="0"/>
      <dgm:spPr/>
    </dgm:pt>
    <dgm:pt modelId="{9B3B4769-2CFF-7947-A951-6E833B9A5078}" type="pres">
      <dgm:prSet presAssocID="{59C2D91D-A7FF-6946-8363-D9B931232A90}" presName="hierChild2" presStyleCnt="0"/>
      <dgm:spPr/>
    </dgm:pt>
    <dgm:pt modelId="{0977FFF2-18BA-094D-8FB7-A13A732E1C22}" type="pres">
      <dgm:prSet presAssocID="{BDE0A138-4CE2-F84E-BD4E-FFDAB347F072}" presName="Name37" presStyleLbl="parChTrans1D2" presStyleIdx="0" presStyleCnt="7"/>
      <dgm:spPr/>
    </dgm:pt>
    <dgm:pt modelId="{FBCEB276-8FBC-A847-B5AF-329106C5B78C}" type="pres">
      <dgm:prSet presAssocID="{453F7DAE-5C0C-9148-988C-6B3DD251FE2D}" presName="hierRoot2" presStyleCnt="0">
        <dgm:presLayoutVars>
          <dgm:hierBranch val="init"/>
        </dgm:presLayoutVars>
      </dgm:prSet>
      <dgm:spPr/>
    </dgm:pt>
    <dgm:pt modelId="{5AD6E4D6-FF61-2743-9AC9-BF1A121255B6}" type="pres">
      <dgm:prSet presAssocID="{453F7DAE-5C0C-9148-988C-6B3DD251FE2D}" presName="rootComposite" presStyleCnt="0"/>
      <dgm:spPr/>
    </dgm:pt>
    <dgm:pt modelId="{73D007D3-CDF8-E343-9D6C-DBF684B6CECA}" type="pres">
      <dgm:prSet presAssocID="{453F7DAE-5C0C-9148-988C-6B3DD251FE2D}" presName="rootText" presStyleLbl="node2" presStyleIdx="0" presStyleCnt="7">
        <dgm:presLayoutVars>
          <dgm:chPref val="3"/>
        </dgm:presLayoutVars>
      </dgm:prSet>
      <dgm:spPr/>
    </dgm:pt>
    <dgm:pt modelId="{B41E4E17-C9E6-2C4C-8FFE-33BC390C47F2}" type="pres">
      <dgm:prSet presAssocID="{453F7DAE-5C0C-9148-988C-6B3DD251FE2D}" presName="rootConnector" presStyleLbl="node2" presStyleIdx="0" presStyleCnt="7"/>
      <dgm:spPr/>
    </dgm:pt>
    <dgm:pt modelId="{ED43A0E8-0FBC-3E4C-9771-9770F6AF767C}" type="pres">
      <dgm:prSet presAssocID="{453F7DAE-5C0C-9148-988C-6B3DD251FE2D}" presName="hierChild4" presStyleCnt="0"/>
      <dgm:spPr/>
    </dgm:pt>
    <dgm:pt modelId="{D3492762-F24D-C540-95C3-BD4129DD240E}" type="pres">
      <dgm:prSet presAssocID="{453F7DAE-5C0C-9148-988C-6B3DD251FE2D}" presName="hierChild5" presStyleCnt="0"/>
      <dgm:spPr/>
    </dgm:pt>
    <dgm:pt modelId="{55E203BA-CC42-2341-9490-FBD0EA686420}" type="pres">
      <dgm:prSet presAssocID="{8842490B-871E-B54C-86C1-59310C7EDD83}" presName="Name37" presStyleLbl="parChTrans1D2" presStyleIdx="1" presStyleCnt="7"/>
      <dgm:spPr/>
    </dgm:pt>
    <dgm:pt modelId="{C8D0D120-EC38-7D4D-A931-95159BCED280}" type="pres">
      <dgm:prSet presAssocID="{D750A9D0-6A3F-B34D-BDB7-8443B91D668A}" presName="hierRoot2" presStyleCnt="0">
        <dgm:presLayoutVars>
          <dgm:hierBranch val="init"/>
        </dgm:presLayoutVars>
      </dgm:prSet>
      <dgm:spPr/>
    </dgm:pt>
    <dgm:pt modelId="{DB8BEFD0-F538-574F-BF73-34E301A41B84}" type="pres">
      <dgm:prSet presAssocID="{D750A9D0-6A3F-B34D-BDB7-8443B91D668A}" presName="rootComposite" presStyleCnt="0"/>
      <dgm:spPr/>
    </dgm:pt>
    <dgm:pt modelId="{391ECAF0-E09C-D94A-A0D7-9148EE2D207C}" type="pres">
      <dgm:prSet presAssocID="{D750A9D0-6A3F-B34D-BDB7-8443B91D668A}" presName="rootText" presStyleLbl="node2" presStyleIdx="1" presStyleCnt="7" custScaleX="124430">
        <dgm:presLayoutVars>
          <dgm:chPref val="3"/>
        </dgm:presLayoutVars>
      </dgm:prSet>
      <dgm:spPr/>
    </dgm:pt>
    <dgm:pt modelId="{A504303B-676A-5E4E-855B-FCB1E7335131}" type="pres">
      <dgm:prSet presAssocID="{D750A9D0-6A3F-B34D-BDB7-8443B91D668A}" presName="rootConnector" presStyleLbl="node2" presStyleIdx="1" presStyleCnt="7"/>
      <dgm:spPr/>
    </dgm:pt>
    <dgm:pt modelId="{315376A9-D790-1247-9179-E332A7F7DE74}" type="pres">
      <dgm:prSet presAssocID="{D750A9D0-6A3F-B34D-BDB7-8443B91D668A}" presName="hierChild4" presStyleCnt="0"/>
      <dgm:spPr/>
    </dgm:pt>
    <dgm:pt modelId="{21428616-0583-494F-930A-C001CF765555}" type="pres">
      <dgm:prSet presAssocID="{D750A9D0-6A3F-B34D-BDB7-8443B91D668A}" presName="hierChild5" presStyleCnt="0"/>
      <dgm:spPr/>
    </dgm:pt>
    <dgm:pt modelId="{7CDE020B-CD6F-7742-96D7-A65535CDE271}" type="pres">
      <dgm:prSet presAssocID="{E743E270-4DB6-9F4B-88B6-C4E1BDB2F402}" presName="Name37" presStyleLbl="parChTrans1D2" presStyleIdx="2" presStyleCnt="7"/>
      <dgm:spPr/>
    </dgm:pt>
    <dgm:pt modelId="{B5CD56A1-8CC0-4B45-A627-0814845A7F1A}" type="pres">
      <dgm:prSet presAssocID="{BFAA6ADF-ED93-0A42-9363-B68173B2F044}" presName="hierRoot2" presStyleCnt="0">
        <dgm:presLayoutVars>
          <dgm:hierBranch val="init"/>
        </dgm:presLayoutVars>
      </dgm:prSet>
      <dgm:spPr/>
    </dgm:pt>
    <dgm:pt modelId="{C668DD2A-E053-CE4F-87B0-4CC93B5F3644}" type="pres">
      <dgm:prSet presAssocID="{BFAA6ADF-ED93-0A42-9363-B68173B2F044}" presName="rootComposite" presStyleCnt="0"/>
      <dgm:spPr/>
    </dgm:pt>
    <dgm:pt modelId="{82E97BDF-5066-8942-BB07-650F3DBBF971}" type="pres">
      <dgm:prSet presAssocID="{BFAA6ADF-ED93-0A42-9363-B68173B2F044}" presName="rootText" presStyleLbl="node2" presStyleIdx="2" presStyleCnt="7" custScaleX="135926">
        <dgm:presLayoutVars>
          <dgm:chPref val="3"/>
        </dgm:presLayoutVars>
      </dgm:prSet>
      <dgm:spPr/>
    </dgm:pt>
    <dgm:pt modelId="{40F7647E-3646-7844-866E-6E52E5AEBD1B}" type="pres">
      <dgm:prSet presAssocID="{BFAA6ADF-ED93-0A42-9363-B68173B2F044}" presName="rootConnector" presStyleLbl="node2" presStyleIdx="2" presStyleCnt="7"/>
      <dgm:spPr/>
    </dgm:pt>
    <dgm:pt modelId="{A248E65D-BD4F-1743-9B65-0F8B0A047DB7}" type="pres">
      <dgm:prSet presAssocID="{BFAA6ADF-ED93-0A42-9363-B68173B2F044}" presName="hierChild4" presStyleCnt="0"/>
      <dgm:spPr/>
    </dgm:pt>
    <dgm:pt modelId="{A5D28E2D-B05B-3D45-93CE-434912D41501}" type="pres">
      <dgm:prSet presAssocID="{BFAA6ADF-ED93-0A42-9363-B68173B2F044}" presName="hierChild5" presStyleCnt="0"/>
      <dgm:spPr/>
    </dgm:pt>
    <dgm:pt modelId="{371C6BB7-2F9D-D447-9EBB-B90B0DFF5EDF}" type="pres">
      <dgm:prSet presAssocID="{2C6E9B59-BBA0-ED41-B41D-A7645A629819}" presName="Name37" presStyleLbl="parChTrans1D2" presStyleIdx="3" presStyleCnt="7"/>
      <dgm:spPr/>
    </dgm:pt>
    <dgm:pt modelId="{A24C3AB3-7D8D-5D40-8674-CFA61FD484A2}" type="pres">
      <dgm:prSet presAssocID="{4C35F5AF-D89B-1148-B83D-FE819088B6D5}" presName="hierRoot2" presStyleCnt="0">
        <dgm:presLayoutVars>
          <dgm:hierBranch val="init"/>
        </dgm:presLayoutVars>
      </dgm:prSet>
      <dgm:spPr/>
    </dgm:pt>
    <dgm:pt modelId="{FAD4A899-D06F-A148-9E26-82739ED6D082}" type="pres">
      <dgm:prSet presAssocID="{4C35F5AF-D89B-1148-B83D-FE819088B6D5}" presName="rootComposite" presStyleCnt="0"/>
      <dgm:spPr/>
    </dgm:pt>
    <dgm:pt modelId="{51FCB92F-7306-C244-9619-7461F1FDBA12}" type="pres">
      <dgm:prSet presAssocID="{4C35F5AF-D89B-1148-B83D-FE819088B6D5}" presName="rootText" presStyleLbl="node2" presStyleIdx="3" presStyleCnt="7" custScaleX="165593" custScaleY="168620">
        <dgm:presLayoutVars>
          <dgm:chPref val="3"/>
        </dgm:presLayoutVars>
      </dgm:prSet>
      <dgm:spPr/>
    </dgm:pt>
    <dgm:pt modelId="{29B4E6B2-F299-FF40-A4DC-8C8EC95D45E5}" type="pres">
      <dgm:prSet presAssocID="{4C35F5AF-D89B-1148-B83D-FE819088B6D5}" presName="rootConnector" presStyleLbl="node2" presStyleIdx="3" presStyleCnt="7"/>
      <dgm:spPr/>
    </dgm:pt>
    <dgm:pt modelId="{DF136B2B-58E2-F842-82A5-BF0549966388}" type="pres">
      <dgm:prSet presAssocID="{4C35F5AF-D89B-1148-B83D-FE819088B6D5}" presName="hierChild4" presStyleCnt="0"/>
      <dgm:spPr/>
    </dgm:pt>
    <dgm:pt modelId="{9377C7C4-FEBB-1B44-8EC7-DAB4519F990C}" type="pres">
      <dgm:prSet presAssocID="{4C35F5AF-D89B-1148-B83D-FE819088B6D5}" presName="hierChild5" presStyleCnt="0"/>
      <dgm:spPr/>
    </dgm:pt>
    <dgm:pt modelId="{91834E38-0472-FE4A-B9DF-F8E3548D6D1F}" type="pres">
      <dgm:prSet presAssocID="{E2BFC647-ACDE-664E-8B3C-213EA091D2DB}" presName="Name37" presStyleLbl="parChTrans1D2" presStyleIdx="4" presStyleCnt="7"/>
      <dgm:spPr/>
    </dgm:pt>
    <dgm:pt modelId="{83588EF6-22FA-1748-AECF-D5381D8D0C6F}" type="pres">
      <dgm:prSet presAssocID="{139BBF7C-65B9-4F48-8C67-45DE639831B7}" presName="hierRoot2" presStyleCnt="0">
        <dgm:presLayoutVars>
          <dgm:hierBranch val="init"/>
        </dgm:presLayoutVars>
      </dgm:prSet>
      <dgm:spPr/>
    </dgm:pt>
    <dgm:pt modelId="{D15B6453-87AD-E44F-9B39-BBE4C00D667C}" type="pres">
      <dgm:prSet presAssocID="{139BBF7C-65B9-4F48-8C67-45DE639831B7}" presName="rootComposite" presStyleCnt="0"/>
      <dgm:spPr/>
    </dgm:pt>
    <dgm:pt modelId="{EF27BD91-D61E-D84E-919A-5B936DCB9E40}" type="pres">
      <dgm:prSet presAssocID="{139BBF7C-65B9-4F48-8C67-45DE639831B7}" presName="rootText" presStyleLbl="node2" presStyleIdx="4" presStyleCnt="7" custScaleX="179998" custScaleY="281636">
        <dgm:presLayoutVars>
          <dgm:chPref val="3"/>
        </dgm:presLayoutVars>
      </dgm:prSet>
      <dgm:spPr/>
    </dgm:pt>
    <dgm:pt modelId="{05FA9946-5008-9246-B5A0-EF429D20AD25}" type="pres">
      <dgm:prSet presAssocID="{139BBF7C-65B9-4F48-8C67-45DE639831B7}" presName="rootConnector" presStyleLbl="node2" presStyleIdx="4" presStyleCnt="7"/>
      <dgm:spPr/>
    </dgm:pt>
    <dgm:pt modelId="{F6FA372D-3D91-BB46-AB1D-7911595DC967}" type="pres">
      <dgm:prSet presAssocID="{139BBF7C-65B9-4F48-8C67-45DE639831B7}" presName="hierChild4" presStyleCnt="0"/>
      <dgm:spPr/>
    </dgm:pt>
    <dgm:pt modelId="{D3B7CB9D-8E3D-654F-9D07-997278DD3CD3}" type="pres">
      <dgm:prSet presAssocID="{139BBF7C-65B9-4F48-8C67-45DE639831B7}" presName="hierChild5" presStyleCnt="0"/>
      <dgm:spPr/>
    </dgm:pt>
    <dgm:pt modelId="{C9931245-F908-A04A-8EE8-024A8CFB59AF}" type="pres">
      <dgm:prSet presAssocID="{22637233-153F-1B45-B4D1-EB0EECEB3221}" presName="Name37" presStyleLbl="parChTrans1D2" presStyleIdx="5" presStyleCnt="7"/>
      <dgm:spPr/>
    </dgm:pt>
    <dgm:pt modelId="{EA1DCC7A-36D2-8A4B-8FF4-871D26953E0A}" type="pres">
      <dgm:prSet presAssocID="{F315C1C2-332B-4C4A-B52A-C9DECC5054C9}" presName="hierRoot2" presStyleCnt="0">
        <dgm:presLayoutVars>
          <dgm:hierBranch val="init"/>
        </dgm:presLayoutVars>
      </dgm:prSet>
      <dgm:spPr/>
    </dgm:pt>
    <dgm:pt modelId="{0B422CC8-AE63-DD46-AFA6-D824AFF7AE44}" type="pres">
      <dgm:prSet presAssocID="{F315C1C2-332B-4C4A-B52A-C9DECC5054C9}" presName="rootComposite" presStyleCnt="0"/>
      <dgm:spPr/>
    </dgm:pt>
    <dgm:pt modelId="{262C2D87-D1D5-6947-BC25-7EE46C27D999}" type="pres">
      <dgm:prSet presAssocID="{F315C1C2-332B-4C4A-B52A-C9DECC5054C9}" presName="rootText" presStyleLbl="node2" presStyleIdx="5" presStyleCnt="7" custScaleX="143734" custScaleY="210982">
        <dgm:presLayoutVars>
          <dgm:chPref val="3"/>
        </dgm:presLayoutVars>
      </dgm:prSet>
      <dgm:spPr/>
    </dgm:pt>
    <dgm:pt modelId="{EA1B33B0-E5AD-2243-8EE0-57B4646D60D2}" type="pres">
      <dgm:prSet presAssocID="{F315C1C2-332B-4C4A-B52A-C9DECC5054C9}" presName="rootConnector" presStyleLbl="node2" presStyleIdx="5" presStyleCnt="7"/>
      <dgm:spPr/>
    </dgm:pt>
    <dgm:pt modelId="{F65F8928-08E3-F04C-B107-0C35D323B854}" type="pres">
      <dgm:prSet presAssocID="{F315C1C2-332B-4C4A-B52A-C9DECC5054C9}" presName="hierChild4" presStyleCnt="0"/>
      <dgm:spPr/>
    </dgm:pt>
    <dgm:pt modelId="{87DD19EB-D196-E240-8070-5FF772272AED}" type="pres">
      <dgm:prSet presAssocID="{F315C1C2-332B-4C4A-B52A-C9DECC5054C9}" presName="hierChild5" presStyleCnt="0"/>
      <dgm:spPr/>
    </dgm:pt>
    <dgm:pt modelId="{A0C17578-3E8B-1743-A125-FC274DA6A95C}" type="pres">
      <dgm:prSet presAssocID="{A6400603-3DAE-924E-BADD-5C75D81A79F2}" presName="Name37" presStyleLbl="parChTrans1D2" presStyleIdx="6" presStyleCnt="7"/>
      <dgm:spPr/>
    </dgm:pt>
    <dgm:pt modelId="{D2083139-739A-8F49-9A48-9C334F2FB3E4}" type="pres">
      <dgm:prSet presAssocID="{6434D2A0-76CD-1740-B40D-F060E8712461}" presName="hierRoot2" presStyleCnt="0">
        <dgm:presLayoutVars>
          <dgm:hierBranch val="init"/>
        </dgm:presLayoutVars>
      </dgm:prSet>
      <dgm:spPr/>
    </dgm:pt>
    <dgm:pt modelId="{AB1D6F0B-8DBF-A044-8F2B-25345AFDFDF7}" type="pres">
      <dgm:prSet presAssocID="{6434D2A0-76CD-1740-B40D-F060E8712461}" presName="rootComposite" presStyleCnt="0"/>
      <dgm:spPr/>
    </dgm:pt>
    <dgm:pt modelId="{C19489CD-08DA-8C47-992A-531C3EDE2B0E}" type="pres">
      <dgm:prSet presAssocID="{6434D2A0-76CD-1740-B40D-F060E8712461}" presName="rootText" presStyleLbl="node2" presStyleIdx="6" presStyleCnt="7" custScaleX="116625">
        <dgm:presLayoutVars>
          <dgm:chPref val="3"/>
        </dgm:presLayoutVars>
      </dgm:prSet>
      <dgm:spPr/>
    </dgm:pt>
    <dgm:pt modelId="{A929BE40-8A23-1042-9179-63984A82A319}" type="pres">
      <dgm:prSet presAssocID="{6434D2A0-76CD-1740-B40D-F060E8712461}" presName="rootConnector" presStyleLbl="node2" presStyleIdx="6" presStyleCnt="7"/>
      <dgm:spPr/>
    </dgm:pt>
    <dgm:pt modelId="{D723601F-E0CB-AD44-B19B-70C8CD1B5D36}" type="pres">
      <dgm:prSet presAssocID="{6434D2A0-76CD-1740-B40D-F060E8712461}" presName="hierChild4" presStyleCnt="0"/>
      <dgm:spPr/>
    </dgm:pt>
    <dgm:pt modelId="{E446FE1F-49B4-1749-80EC-A064F0154F8C}" type="pres">
      <dgm:prSet presAssocID="{6434D2A0-76CD-1740-B40D-F060E8712461}" presName="hierChild5" presStyleCnt="0"/>
      <dgm:spPr/>
    </dgm:pt>
    <dgm:pt modelId="{C34C5FEC-9804-7241-B058-48F4B0D9CDD2}" type="pres">
      <dgm:prSet presAssocID="{59C2D91D-A7FF-6946-8363-D9B931232A90}" presName="hierChild3" presStyleCnt="0"/>
      <dgm:spPr/>
    </dgm:pt>
  </dgm:ptLst>
  <dgm:cxnLst>
    <dgm:cxn modelId="{D9745C07-2DE0-EF4C-B1C5-ED2E07BDB850}" type="presOf" srcId="{A6400603-3DAE-924E-BADD-5C75D81A79F2}" destId="{A0C17578-3E8B-1743-A125-FC274DA6A95C}" srcOrd="0" destOrd="0" presId="urn:microsoft.com/office/officeart/2005/8/layout/orgChart1"/>
    <dgm:cxn modelId="{9D46750A-65ED-1548-A297-D819D5C6BE28}" type="presOf" srcId="{F315C1C2-332B-4C4A-B52A-C9DECC5054C9}" destId="{262C2D87-D1D5-6947-BC25-7EE46C27D999}" srcOrd="0" destOrd="0" presId="urn:microsoft.com/office/officeart/2005/8/layout/orgChart1"/>
    <dgm:cxn modelId="{729DC61A-E702-5940-A1D1-A98C48066769}" type="presOf" srcId="{139BBF7C-65B9-4F48-8C67-45DE639831B7}" destId="{05FA9946-5008-9246-B5A0-EF429D20AD25}" srcOrd="1" destOrd="0" presId="urn:microsoft.com/office/officeart/2005/8/layout/orgChart1"/>
    <dgm:cxn modelId="{5005851B-66DB-444B-9A7E-0ED17BA02BD1}" type="presOf" srcId="{4C35F5AF-D89B-1148-B83D-FE819088B6D5}" destId="{29B4E6B2-F299-FF40-A4DC-8C8EC95D45E5}" srcOrd="1" destOrd="0" presId="urn:microsoft.com/office/officeart/2005/8/layout/orgChart1"/>
    <dgm:cxn modelId="{BD919E1F-4E83-804A-A820-C78DFEA30766}" srcId="{59C2D91D-A7FF-6946-8363-D9B931232A90}" destId="{453F7DAE-5C0C-9148-988C-6B3DD251FE2D}" srcOrd="0" destOrd="0" parTransId="{BDE0A138-4CE2-F84E-BD4E-FFDAB347F072}" sibTransId="{5DD8088C-B550-B249-BBD8-289BDB1D431C}"/>
    <dgm:cxn modelId="{B4295926-22F5-B245-9823-5E56C476757B}" srcId="{59C2D91D-A7FF-6946-8363-D9B931232A90}" destId="{F315C1C2-332B-4C4A-B52A-C9DECC5054C9}" srcOrd="5" destOrd="0" parTransId="{22637233-153F-1B45-B4D1-EB0EECEB3221}" sibTransId="{45F962AF-73C5-A740-9CE1-C8113137C1BE}"/>
    <dgm:cxn modelId="{8667D326-0B5D-C14C-928A-5DFA66EC6BF5}" type="presOf" srcId="{BDE0A138-4CE2-F84E-BD4E-FFDAB347F072}" destId="{0977FFF2-18BA-094D-8FB7-A13A732E1C22}" srcOrd="0" destOrd="0" presId="urn:microsoft.com/office/officeart/2005/8/layout/orgChart1"/>
    <dgm:cxn modelId="{17DAC03B-ED42-4E49-A4B5-4888CF803093}" srcId="{59C2D91D-A7FF-6946-8363-D9B931232A90}" destId="{D750A9D0-6A3F-B34D-BDB7-8443B91D668A}" srcOrd="1" destOrd="0" parTransId="{8842490B-871E-B54C-86C1-59310C7EDD83}" sibTransId="{7D66598C-2147-1A45-BD73-A4B57BCA87CB}"/>
    <dgm:cxn modelId="{DA4D3B43-A890-9F41-B673-28D6E241681B}" type="presOf" srcId="{4C35F5AF-D89B-1148-B83D-FE819088B6D5}" destId="{51FCB92F-7306-C244-9619-7461F1FDBA12}" srcOrd="0" destOrd="0" presId="urn:microsoft.com/office/officeart/2005/8/layout/orgChart1"/>
    <dgm:cxn modelId="{5F53F643-6686-A24F-9F37-300C790EED17}" type="presOf" srcId="{453F7DAE-5C0C-9148-988C-6B3DD251FE2D}" destId="{73D007D3-CDF8-E343-9D6C-DBF684B6CECA}" srcOrd="0" destOrd="0" presId="urn:microsoft.com/office/officeart/2005/8/layout/orgChart1"/>
    <dgm:cxn modelId="{6BE89150-426C-A24D-B198-FEC4AA361550}" type="presOf" srcId="{59C2D91D-A7FF-6946-8363-D9B931232A90}" destId="{152BEC49-FB9A-0A4E-8642-C8AC5A0F36D0}" srcOrd="0" destOrd="0" presId="urn:microsoft.com/office/officeart/2005/8/layout/orgChart1"/>
    <dgm:cxn modelId="{953C2A64-A854-4E46-9328-A1F999DF7894}" srcId="{59C2D91D-A7FF-6946-8363-D9B931232A90}" destId="{4C35F5AF-D89B-1148-B83D-FE819088B6D5}" srcOrd="3" destOrd="0" parTransId="{2C6E9B59-BBA0-ED41-B41D-A7645A629819}" sibTransId="{9D2D17D1-E78E-8B44-937B-B1C0D8E8D7D7}"/>
    <dgm:cxn modelId="{CE7D9D64-AB29-114B-ACA0-CCACEE29338C}" type="presOf" srcId="{D750A9D0-6A3F-B34D-BDB7-8443B91D668A}" destId="{A504303B-676A-5E4E-855B-FCB1E7335131}" srcOrd="1" destOrd="0" presId="urn:microsoft.com/office/officeart/2005/8/layout/orgChart1"/>
    <dgm:cxn modelId="{E5FE3C6B-A749-8242-8A72-1D8A388271C0}" type="presOf" srcId="{2C6E9B59-BBA0-ED41-B41D-A7645A629819}" destId="{371C6BB7-2F9D-D447-9EBB-B90B0DFF5EDF}" srcOrd="0" destOrd="0" presId="urn:microsoft.com/office/officeart/2005/8/layout/orgChart1"/>
    <dgm:cxn modelId="{FD50666C-1F5B-A946-87B8-EECD5AF126E4}" type="presOf" srcId="{D750A9D0-6A3F-B34D-BDB7-8443B91D668A}" destId="{391ECAF0-E09C-D94A-A0D7-9148EE2D207C}" srcOrd="0" destOrd="0" presId="urn:microsoft.com/office/officeart/2005/8/layout/orgChart1"/>
    <dgm:cxn modelId="{BFE9E271-A229-3848-8496-1D5C5E57B6EA}" type="presOf" srcId="{F315C1C2-332B-4C4A-B52A-C9DECC5054C9}" destId="{EA1B33B0-E5AD-2243-8EE0-57B4646D60D2}" srcOrd="1" destOrd="0" presId="urn:microsoft.com/office/officeart/2005/8/layout/orgChart1"/>
    <dgm:cxn modelId="{7FF5A775-464D-964E-9A94-2C2BA9C9CBE4}" type="presOf" srcId="{453F7DAE-5C0C-9148-988C-6B3DD251FE2D}" destId="{B41E4E17-C9E6-2C4C-8FFE-33BC390C47F2}" srcOrd="1" destOrd="0" presId="urn:microsoft.com/office/officeart/2005/8/layout/orgChart1"/>
    <dgm:cxn modelId="{B91F4485-1561-7F4B-B923-D27C8D740C46}" srcId="{25293610-9D2B-5641-8921-DCB4B885A891}" destId="{59C2D91D-A7FF-6946-8363-D9B931232A90}" srcOrd="0" destOrd="0" parTransId="{4E716FA7-9999-444D-94F4-98D6902677B7}" sibTransId="{3FF490F3-7576-AC42-9F5C-021EA9F72E5D}"/>
    <dgm:cxn modelId="{7D97A789-746F-8B4E-9A6E-955AD7E44E0B}" type="presOf" srcId="{8842490B-871E-B54C-86C1-59310C7EDD83}" destId="{55E203BA-CC42-2341-9490-FBD0EA686420}" srcOrd="0" destOrd="0" presId="urn:microsoft.com/office/officeart/2005/8/layout/orgChart1"/>
    <dgm:cxn modelId="{7EC7F889-E1EE-5740-8789-53F755CD805B}" type="presOf" srcId="{BFAA6ADF-ED93-0A42-9363-B68173B2F044}" destId="{82E97BDF-5066-8942-BB07-650F3DBBF971}" srcOrd="0" destOrd="0" presId="urn:microsoft.com/office/officeart/2005/8/layout/orgChart1"/>
    <dgm:cxn modelId="{193B1D9B-2824-4149-BD45-673CA459F38A}" type="presOf" srcId="{22637233-153F-1B45-B4D1-EB0EECEB3221}" destId="{C9931245-F908-A04A-8EE8-024A8CFB59AF}" srcOrd="0" destOrd="0" presId="urn:microsoft.com/office/officeart/2005/8/layout/orgChart1"/>
    <dgm:cxn modelId="{AEFE36A6-BB79-0E46-B5DE-FF21393C22F2}" srcId="{59C2D91D-A7FF-6946-8363-D9B931232A90}" destId="{6434D2A0-76CD-1740-B40D-F060E8712461}" srcOrd="6" destOrd="0" parTransId="{A6400603-3DAE-924E-BADD-5C75D81A79F2}" sibTransId="{5E44AF2B-4C5D-0D40-BE32-DA0C9CF14134}"/>
    <dgm:cxn modelId="{AAFF2EAC-9553-5245-B29F-71B15E15EBE0}" type="presOf" srcId="{6434D2A0-76CD-1740-B40D-F060E8712461}" destId="{C19489CD-08DA-8C47-992A-531C3EDE2B0E}" srcOrd="0" destOrd="0" presId="urn:microsoft.com/office/officeart/2005/8/layout/orgChart1"/>
    <dgm:cxn modelId="{434BE5B7-0F17-FE41-9021-BE013697F98A}" type="presOf" srcId="{E743E270-4DB6-9F4B-88B6-C4E1BDB2F402}" destId="{7CDE020B-CD6F-7742-96D7-A65535CDE271}" srcOrd="0" destOrd="0" presId="urn:microsoft.com/office/officeart/2005/8/layout/orgChart1"/>
    <dgm:cxn modelId="{C4079CB9-395A-8E4C-8B0D-2C2723FC2FE1}" srcId="{59C2D91D-A7FF-6946-8363-D9B931232A90}" destId="{BFAA6ADF-ED93-0A42-9363-B68173B2F044}" srcOrd="2" destOrd="0" parTransId="{E743E270-4DB6-9F4B-88B6-C4E1BDB2F402}" sibTransId="{971B4ADE-9221-DF48-A4A4-887BA9E3C31A}"/>
    <dgm:cxn modelId="{92C026CE-5180-674D-8D81-C8D72D0D1974}" srcId="{59C2D91D-A7FF-6946-8363-D9B931232A90}" destId="{139BBF7C-65B9-4F48-8C67-45DE639831B7}" srcOrd="4" destOrd="0" parTransId="{E2BFC647-ACDE-664E-8B3C-213EA091D2DB}" sibTransId="{4E02A4E3-745F-EE44-A134-D3A38E027EDB}"/>
    <dgm:cxn modelId="{EDB01DD8-D786-AC41-BD84-6129B6E3A42E}" type="presOf" srcId="{139BBF7C-65B9-4F48-8C67-45DE639831B7}" destId="{EF27BD91-D61E-D84E-919A-5B936DCB9E40}" srcOrd="0" destOrd="0" presId="urn:microsoft.com/office/officeart/2005/8/layout/orgChart1"/>
    <dgm:cxn modelId="{EFEEAEDB-9AC0-9E49-A6AD-848E947B31F7}" type="presOf" srcId="{E2BFC647-ACDE-664E-8B3C-213EA091D2DB}" destId="{91834E38-0472-FE4A-B9DF-F8E3548D6D1F}" srcOrd="0" destOrd="0" presId="urn:microsoft.com/office/officeart/2005/8/layout/orgChart1"/>
    <dgm:cxn modelId="{52890FDC-3F9C-E445-9374-02912EAA5BBE}" type="presOf" srcId="{BFAA6ADF-ED93-0A42-9363-B68173B2F044}" destId="{40F7647E-3646-7844-866E-6E52E5AEBD1B}" srcOrd="1" destOrd="0" presId="urn:microsoft.com/office/officeart/2005/8/layout/orgChart1"/>
    <dgm:cxn modelId="{B501EAF7-8455-134A-BBB7-152F07620A8C}" type="presOf" srcId="{6434D2A0-76CD-1740-B40D-F060E8712461}" destId="{A929BE40-8A23-1042-9179-63984A82A319}" srcOrd="1" destOrd="0" presId="urn:microsoft.com/office/officeart/2005/8/layout/orgChart1"/>
    <dgm:cxn modelId="{E69057F8-287A-EC4F-B9ED-84887FE75971}" type="presOf" srcId="{25293610-9D2B-5641-8921-DCB4B885A891}" destId="{DD8770D4-EE67-0F45-BC0F-C6FBABBC2CD8}" srcOrd="0" destOrd="0" presId="urn:microsoft.com/office/officeart/2005/8/layout/orgChart1"/>
    <dgm:cxn modelId="{98963FFF-6410-144D-A789-465D7226B62A}" type="presOf" srcId="{59C2D91D-A7FF-6946-8363-D9B931232A90}" destId="{CCA4BF32-6AC5-3F4E-ADE4-5CA53F9C4607}" srcOrd="1" destOrd="0" presId="urn:microsoft.com/office/officeart/2005/8/layout/orgChart1"/>
    <dgm:cxn modelId="{CC84FFE1-45B5-6E40-99C1-641D792F3F1B}" type="presParOf" srcId="{DD8770D4-EE67-0F45-BC0F-C6FBABBC2CD8}" destId="{13F51A28-DF1C-3F40-9598-36E04BC037F5}" srcOrd="0" destOrd="0" presId="urn:microsoft.com/office/officeart/2005/8/layout/orgChart1"/>
    <dgm:cxn modelId="{DA675B0A-7DB3-344E-A400-0B1EDB70C534}" type="presParOf" srcId="{13F51A28-DF1C-3F40-9598-36E04BC037F5}" destId="{8A4F8669-F157-114C-B4EC-20826F6C4C7C}" srcOrd="0" destOrd="0" presId="urn:microsoft.com/office/officeart/2005/8/layout/orgChart1"/>
    <dgm:cxn modelId="{19AFDAA2-3A2C-0B46-905B-03395613D2B4}" type="presParOf" srcId="{8A4F8669-F157-114C-B4EC-20826F6C4C7C}" destId="{152BEC49-FB9A-0A4E-8642-C8AC5A0F36D0}" srcOrd="0" destOrd="0" presId="urn:microsoft.com/office/officeart/2005/8/layout/orgChart1"/>
    <dgm:cxn modelId="{E1C874C4-E0B9-FD48-89FF-126E83A0E73E}" type="presParOf" srcId="{8A4F8669-F157-114C-B4EC-20826F6C4C7C}" destId="{CCA4BF32-6AC5-3F4E-ADE4-5CA53F9C4607}" srcOrd="1" destOrd="0" presId="urn:microsoft.com/office/officeart/2005/8/layout/orgChart1"/>
    <dgm:cxn modelId="{B2DFB765-7BF7-F04D-AC16-D14051110761}" type="presParOf" srcId="{13F51A28-DF1C-3F40-9598-36E04BC037F5}" destId="{9B3B4769-2CFF-7947-A951-6E833B9A5078}" srcOrd="1" destOrd="0" presId="urn:microsoft.com/office/officeart/2005/8/layout/orgChart1"/>
    <dgm:cxn modelId="{57C0316C-C57C-664B-9688-FB386ED30ED7}" type="presParOf" srcId="{9B3B4769-2CFF-7947-A951-6E833B9A5078}" destId="{0977FFF2-18BA-094D-8FB7-A13A732E1C22}" srcOrd="0" destOrd="0" presId="urn:microsoft.com/office/officeart/2005/8/layout/orgChart1"/>
    <dgm:cxn modelId="{7C081F47-D270-F749-BB72-BA17AB7E8384}" type="presParOf" srcId="{9B3B4769-2CFF-7947-A951-6E833B9A5078}" destId="{FBCEB276-8FBC-A847-B5AF-329106C5B78C}" srcOrd="1" destOrd="0" presId="urn:microsoft.com/office/officeart/2005/8/layout/orgChart1"/>
    <dgm:cxn modelId="{7A5B8D64-0BCA-C84C-B7D6-DBD7649D6D82}" type="presParOf" srcId="{FBCEB276-8FBC-A847-B5AF-329106C5B78C}" destId="{5AD6E4D6-FF61-2743-9AC9-BF1A121255B6}" srcOrd="0" destOrd="0" presId="urn:microsoft.com/office/officeart/2005/8/layout/orgChart1"/>
    <dgm:cxn modelId="{36723B9B-A117-F744-ADAA-B6EE230EE4D3}" type="presParOf" srcId="{5AD6E4D6-FF61-2743-9AC9-BF1A121255B6}" destId="{73D007D3-CDF8-E343-9D6C-DBF684B6CECA}" srcOrd="0" destOrd="0" presId="urn:microsoft.com/office/officeart/2005/8/layout/orgChart1"/>
    <dgm:cxn modelId="{4E326037-4E54-FD41-9C00-205AF2BB9C63}" type="presParOf" srcId="{5AD6E4D6-FF61-2743-9AC9-BF1A121255B6}" destId="{B41E4E17-C9E6-2C4C-8FFE-33BC390C47F2}" srcOrd="1" destOrd="0" presId="urn:microsoft.com/office/officeart/2005/8/layout/orgChart1"/>
    <dgm:cxn modelId="{380B2B60-C2CD-9848-8DD1-C7654471FA97}" type="presParOf" srcId="{FBCEB276-8FBC-A847-B5AF-329106C5B78C}" destId="{ED43A0E8-0FBC-3E4C-9771-9770F6AF767C}" srcOrd="1" destOrd="0" presId="urn:microsoft.com/office/officeart/2005/8/layout/orgChart1"/>
    <dgm:cxn modelId="{C96EB5EA-646A-6E4D-8701-6DE2A5C744AB}" type="presParOf" srcId="{FBCEB276-8FBC-A847-B5AF-329106C5B78C}" destId="{D3492762-F24D-C540-95C3-BD4129DD240E}" srcOrd="2" destOrd="0" presId="urn:microsoft.com/office/officeart/2005/8/layout/orgChart1"/>
    <dgm:cxn modelId="{D43EDDDB-B049-7845-ABB0-30CF737EDCC8}" type="presParOf" srcId="{9B3B4769-2CFF-7947-A951-6E833B9A5078}" destId="{55E203BA-CC42-2341-9490-FBD0EA686420}" srcOrd="2" destOrd="0" presId="urn:microsoft.com/office/officeart/2005/8/layout/orgChart1"/>
    <dgm:cxn modelId="{5BB95EAC-D2BE-2545-9B5B-991BAD3DEA94}" type="presParOf" srcId="{9B3B4769-2CFF-7947-A951-6E833B9A5078}" destId="{C8D0D120-EC38-7D4D-A931-95159BCED280}" srcOrd="3" destOrd="0" presId="urn:microsoft.com/office/officeart/2005/8/layout/orgChart1"/>
    <dgm:cxn modelId="{AD623CE2-EA0B-0448-9F92-0FE329A6E287}" type="presParOf" srcId="{C8D0D120-EC38-7D4D-A931-95159BCED280}" destId="{DB8BEFD0-F538-574F-BF73-34E301A41B84}" srcOrd="0" destOrd="0" presId="urn:microsoft.com/office/officeart/2005/8/layout/orgChart1"/>
    <dgm:cxn modelId="{E14166E3-1C14-1342-9661-CDBA99C331EF}" type="presParOf" srcId="{DB8BEFD0-F538-574F-BF73-34E301A41B84}" destId="{391ECAF0-E09C-D94A-A0D7-9148EE2D207C}" srcOrd="0" destOrd="0" presId="urn:microsoft.com/office/officeart/2005/8/layout/orgChart1"/>
    <dgm:cxn modelId="{0E9951B0-BC2E-2D45-BCB3-A21680BC74E0}" type="presParOf" srcId="{DB8BEFD0-F538-574F-BF73-34E301A41B84}" destId="{A504303B-676A-5E4E-855B-FCB1E7335131}" srcOrd="1" destOrd="0" presId="urn:microsoft.com/office/officeart/2005/8/layout/orgChart1"/>
    <dgm:cxn modelId="{F8B21702-9342-BF45-9C1B-1F70E302512F}" type="presParOf" srcId="{C8D0D120-EC38-7D4D-A931-95159BCED280}" destId="{315376A9-D790-1247-9179-E332A7F7DE74}" srcOrd="1" destOrd="0" presId="urn:microsoft.com/office/officeart/2005/8/layout/orgChart1"/>
    <dgm:cxn modelId="{FB93947C-261B-C04C-8EB5-86160A596473}" type="presParOf" srcId="{C8D0D120-EC38-7D4D-A931-95159BCED280}" destId="{21428616-0583-494F-930A-C001CF765555}" srcOrd="2" destOrd="0" presId="urn:microsoft.com/office/officeart/2005/8/layout/orgChart1"/>
    <dgm:cxn modelId="{05796655-AD97-4B41-ABF2-C3A212F94119}" type="presParOf" srcId="{9B3B4769-2CFF-7947-A951-6E833B9A5078}" destId="{7CDE020B-CD6F-7742-96D7-A65535CDE271}" srcOrd="4" destOrd="0" presId="urn:microsoft.com/office/officeart/2005/8/layout/orgChart1"/>
    <dgm:cxn modelId="{BE50B989-A2E2-D242-8B28-DE081A049BF5}" type="presParOf" srcId="{9B3B4769-2CFF-7947-A951-6E833B9A5078}" destId="{B5CD56A1-8CC0-4B45-A627-0814845A7F1A}" srcOrd="5" destOrd="0" presId="urn:microsoft.com/office/officeart/2005/8/layout/orgChart1"/>
    <dgm:cxn modelId="{8E7D356F-6035-0045-90FF-D4114CDB03EE}" type="presParOf" srcId="{B5CD56A1-8CC0-4B45-A627-0814845A7F1A}" destId="{C668DD2A-E053-CE4F-87B0-4CC93B5F3644}" srcOrd="0" destOrd="0" presId="urn:microsoft.com/office/officeart/2005/8/layout/orgChart1"/>
    <dgm:cxn modelId="{805ACBED-ED14-AA47-9D30-CA970BEDA545}" type="presParOf" srcId="{C668DD2A-E053-CE4F-87B0-4CC93B5F3644}" destId="{82E97BDF-5066-8942-BB07-650F3DBBF971}" srcOrd="0" destOrd="0" presId="urn:microsoft.com/office/officeart/2005/8/layout/orgChart1"/>
    <dgm:cxn modelId="{7599F279-C2A9-B848-8841-48FE50C791B3}" type="presParOf" srcId="{C668DD2A-E053-CE4F-87B0-4CC93B5F3644}" destId="{40F7647E-3646-7844-866E-6E52E5AEBD1B}" srcOrd="1" destOrd="0" presId="urn:microsoft.com/office/officeart/2005/8/layout/orgChart1"/>
    <dgm:cxn modelId="{2A6EA371-BEA1-1B48-ACAD-B5A6759B40C7}" type="presParOf" srcId="{B5CD56A1-8CC0-4B45-A627-0814845A7F1A}" destId="{A248E65D-BD4F-1743-9B65-0F8B0A047DB7}" srcOrd="1" destOrd="0" presId="urn:microsoft.com/office/officeart/2005/8/layout/orgChart1"/>
    <dgm:cxn modelId="{ACE4D4EA-D849-C94D-9223-7790EA6482B5}" type="presParOf" srcId="{B5CD56A1-8CC0-4B45-A627-0814845A7F1A}" destId="{A5D28E2D-B05B-3D45-93CE-434912D41501}" srcOrd="2" destOrd="0" presId="urn:microsoft.com/office/officeart/2005/8/layout/orgChart1"/>
    <dgm:cxn modelId="{AE175602-FC0F-B94E-8DE3-CA731D223BAC}" type="presParOf" srcId="{9B3B4769-2CFF-7947-A951-6E833B9A5078}" destId="{371C6BB7-2F9D-D447-9EBB-B90B0DFF5EDF}" srcOrd="6" destOrd="0" presId="urn:microsoft.com/office/officeart/2005/8/layout/orgChart1"/>
    <dgm:cxn modelId="{1709A5AC-728B-254B-AD3C-0E1E2C9ACBA7}" type="presParOf" srcId="{9B3B4769-2CFF-7947-A951-6E833B9A5078}" destId="{A24C3AB3-7D8D-5D40-8674-CFA61FD484A2}" srcOrd="7" destOrd="0" presId="urn:microsoft.com/office/officeart/2005/8/layout/orgChart1"/>
    <dgm:cxn modelId="{17CA98C5-6248-224C-956B-6AE589406B87}" type="presParOf" srcId="{A24C3AB3-7D8D-5D40-8674-CFA61FD484A2}" destId="{FAD4A899-D06F-A148-9E26-82739ED6D082}" srcOrd="0" destOrd="0" presId="urn:microsoft.com/office/officeart/2005/8/layout/orgChart1"/>
    <dgm:cxn modelId="{7B1DD224-9132-304E-9B8F-E8B08EC10CE3}" type="presParOf" srcId="{FAD4A899-D06F-A148-9E26-82739ED6D082}" destId="{51FCB92F-7306-C244-9619-7461F1FDBA12}" srcOrd="0" destOrd="0" presId="urn:microsoft.com/office/officeart/2005/8/layout/orgChart1"/>
    <dgm:cxn modelId="{5B8A4ADE-8902-E349-BFFC-6F658F756184}" type="presParOf" srcId="{FAD4A899-D06F-A148-9E26-82739ED6D082}" destId="{29B4E6B2-F299-FF40-A4DC-8C8EC95D45E5}" srcOrd="1" destOrd="0" presId="urn:microsoft.com/office/officeart/2005/8/layout/orgChart1"/>
    <dgm:cxn modelId="{7C4E22A1-7837-434E-9EEA-00585B2410E4}" type="presParOf" srcId="{A24C3AB3-7D8D-5D40-8674-CFA61FD484A2}" destId="{DF136B2B-58E2-F842-82A5-BF0549966388}" srcOrd="1" destOrd="0" presId="urn:microsoft.com/office/officeart/2005/8/layout/orgChart1"/>
    <dgm:cxn modelId="{EBF58FE8-417F-C74A-BECA-5179237F6577}" type="presParOf" srcId="{A24C3AB3-7D8D-5D40-8674-CFA61FD484A2}" destId="{9377C7C4-FEBB-1B44-8EC7-DAB4519F990C}" srcOrd="2" destOrd="0" presId="urn:microsoft.com/office/officeart/2005/8/layout/orgChart1"/>
    <dgm:cxn modelId="{2D96580C-5B95-AB4D-A155-DFCD473EEF9B}" type="presParOf" srcId="{9B3B4769-2CFF-7947-A951-6E833B9A5078}" destId="{91834E38-0472-FE4A-B9DF-F8E3548D6D1F}" srcOrd="8" destOrd="0" presId="urn:microsoft.com/office/officeart/2005/8/layout/orgChart1"/>
    <dgm:cxn modelId="{0C096DF8-F00F-194F-9B76-179FB7232DF4}" type="presParOf" srcId="{9B3B4769-2CFF-7947-A951-6E833B9A5078}" destId="{83588EF6-22FA-1748-AECF-D5381D8D0C6F}" srcOrd="9" destOrd="0" presId="urn:microsoft.com/office/officeart/2005/8/layout/orgChart1"/>
    <dgm:cxn modelId="{1080A607-2DFD-B947-BE46-70FED743CB93}" type="presParOf" srcId="{83588EF6-22FA-1748-AECF-D5381D8D0C6F}" destId="{D15B6453-87AD-E44F-9B39-BBE4C00D667C}" srcOrd="0" destOrd="0" presId="urn:microsoft.com/office/officeart/2005/8/layout/orgChart1"/>
    <dgm:cxn modelId="{19DC2783-2763-D44E-AF6A-2A4A0A2E1DD0}" type="presParOf" srcId="{D15B6453-87AD-E44F-9B39-BBE4C00D667C}" destId="{EF27BD91-D61E-D84E-919A-5B936DCB9E40}" srcOrd="0" destOrd="0" presId="urn:microsoft.com/office/officeart/2005/8/layout/orgChart1"/>
    <dgm:cxn modelId="{1C60022C-2A56-2946-AEDE-46BA20A9E4C0}" type="presParOf" srcId="{D15B6453-87AD-E44F-9B39-BBE4C00D667C}" destId="{05FA9946-5008-9246-B5A0-EF429D20AD25}" srcOrd="1" destOrd="0" presId="urn:microsoft.com/office/officeart/2005/8/layout/orgChart1"/>
    <dgm:cxn modelId="{7CB28E5D-83FB-0E46-BCCA-F5B348346269}" type="presParOf" srcId="{83588EF6-22FA-1748-AECF-D5381D8D0C6F}" destId="{F6FA372D-3D91-BB46-AB1D-7911595DC967}" srcOrd="1" destOrd="0" presId="urn:microsoft.com/office/officeart/2005/8/layout/orgChart1"/>
    <dgm:cxn modelId="{8ED5FB75-0C7A-CD46-A303-03B8658448EE}" type="presParOf" srcId="{83588EF6-22FA-1748-AECF-D5381D8D0C6F}" destId="{D3B7CB9D-8E3D-654F-9D07-997278DD3CD3}" srcOrd="2" destOrd="0" presId="urn:microsoft.com/office/officeart/2005/8/layout/orgChart1"/>
    <dgm:cxn modelId="{7F087CF8-7567-0A46-A07E-551AAA06636C}" type="presParOf" srcId="{9B3B4769-2CFF-7947-A951-6E833B9A5078}" destId="{C9931245-F908-A04A-8EE8-024A8CFB59AF}" srcOrd="10" destOrd="0" presId="urn:microsoft.com/office/officeart/2005/8/layout/orgChart1"/>
    <dgm:cxn modelId="{C7362509-E673-4B4F-AFB0-5600F8C07688}" type="presParOf" srcId="{9B3B4769-2CFF-7947-A951-6E833B9A5078}" destId="{EA1DCC7A-36D2-8A4B-8FF4-871D26953E0A}" srcOrd="11" destOrd="0" presId="urn:microsoft.com/office/officeart/2005/8/layout/orgChart1"/>
    <dgm:cxn modelId="{78081B9D-0BFD-744C-8A02-88027247CF58}" type="presParOf" srcId="{EA1DCC7A-36D2-8A4B-8FF4-871D26953E0A}" destId="{0B422CC8-AE63-DD46-AFA6-D824AFF7AE44}" srcOrd="0" destOrd="0" presId="urn:microsoft.com/office/officeart/2005/8/layout/orgChart1"/>
    <dgm:cxn modelId="{BE486E5E-0D65-624E-832A-100880553DA5}" type="presParOf" srcId="{0B422CC8-AE63-DD46-AFA6-D824AFF7AE44}" destId="{262C2D87-D1D5-6947-BC25-7EE46C27D999}" srcOrd="0" destOrd="0" presId="urn:microsoft.com/office/officeart/2005/8/layout/orgChart1"/>
    <dgm:cxn modelId="{CF7A760C-B45C-6E4C-9DC1-C2EF1BAAB32E}" type="presParOf" srcId="{0B422CC8-AE63-DD46-AFA6-D824AFF7AE44}" destId="{EA1B33B0-E5AD-2243-8EE0-57B4646D60D2}" srcOrd="1" destOrd="0" presId="urn:microsoft.com/office/officeart/2005/8/layout/orgChart1"/>
    <dgm:cxn modelId="{FB8ABAA9-4690-B34C-B97A-3A81A62E71A2}" type="presParOf" srcId="{EA1DCC7A-36D2-8A4B-8FF4-871D26953E0A}" destId="{F65F8928-08E3-F04C-B107-0C35D323B854}" srcOrd="1" destOrd="0" presId="urn:microsoft.com/office/officeart/2005/8/layout/orgChart1"/>
    <dgm:cxn modelId="{B7F58E45-695C-A045-82AF-0EFCF6D4306C}" type="presParOf" srcId="{EA1DCC7A-36D2-8A4B-8FF4-871D26953E0A}" destId="{87DD19EB-D196-E240-8070-5FF772272AED}" srcOrd="2" destOrd="0" presId="urn:microsoft.com/office/officeart/2005/8/layout/orgChart1"/>
    <dgm:cxn modelId="{5C69D92B-FDC3-E148-B8AF-A9FF11455DFE}" type="presParOf" srcId="{9B3B4769-2CFF-7947-A951-6E833B9A5078}" destId="{A0C17578-3E8B-1743-A125-FC274DA6A95C}" srcOrd="12" destOrd="0" presId="urn:microsoft.com/office/officeart/2005/8/layout/orgChart1"/>
    <dgm:cxn modelId="{E6B36FF6-C2C2-544A-A357-949A9525CF17}" type="presParOf" srcId="{9B3B4769-2CFF-7947-A951-6E833B9A5078}" destId="{D2083139-739A-8F49-9A48-9C334F2FB3E4}" srcOrd="13" destOrd="0" presId="urn:microsoft.com/office/officeart/2005/8/layout/orgChart1"/>
    <dgm:cxn modelId="{1617E381-F049-A647-8326-5553BD6950C8}" type="presParOf" srcId="{D2083139-739A-8F49-9A48-9C334F2FB3E4}" destId="{AB1D6F0B-8DBF-A044-8F2B-25345AFDFDF7}" srcOrd="0" destOrd="0" presId="urn:microsoft.com/office/officeart/2005/8/layout/orgChart1"/>
    <dgm:cxn modelId="{0F08EB95-5FAB-E147-B52B-30AA1171BA81}" type="presParOf" srcId="{AB1D6F0B-8DBF-A044-8F2B-25345AFDFDF7}" destId="{C19489CD-08DA-8C47-992A-531C3EDE2B0E}" srcOrd="0" destOrd="0" presId="urn:microsoft.com/office/officeart/2005/8/layout/orgChart1"/>
    <dgm:cxn modelId="{2C1A104F-B578-DE43-83D0-5269C44371B3}" type="presParOf" srcId="{AB1D6F0B-8DBF-A044-8F2B-25345AFDFDF7}" destId="{A929BE40-8A23-1042-9179-63984A82A319}" srcOrd="1" destOrd="0" presId="urn:microsoft.com/office/officeart/2005/8/layout/orgChart1"/>
    <dgm:cxn modelId="{B6A231D2-8FCC-604F-BEA7-C81248DD2343}" type="presParOf" srcId="{D2083139-739A-8F49-9A48-9C334F2FB3E4}" destId="{D723601F-E0CB-AD44-B19B-70C8CD1B5D36}" srcOrd="1" destOrd="0" presId="urn:microsoft.com/office/officeart/2005/8/layout/orgChart1"/>
    <dgm:cxn modelId="{35C89695-AB6E-5C4D-AC5B-B5CBB4C579CC}" type="presParOf" srcId="{D2083139-739A-8F49-9A48-9C334F2FB3E4}" destId="{E446FE1F-49B4-1749-80EC-A064F0154F8C}" srcOrd="2" destOrd="0" presId="urn:microsoft.com/office/officeart/2005/8/layout/orgChart1"/>
    <dgm:cxn modelId="{990DFEBE-7F9D-4F4C-B2A8-CC16A48FAEE8}" type="presParOf" srcId="{13F51A28-DF1C-3F40-9598-36E04BC037F5}" destId="{C34C5FEC-9804-7241-B058-48F4B0D9CDD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293610-9D2B-5641-8921-DCB4B885A891}" type="doc">
      <dgm:prSet loTypeId="urn:microsoft.com/office/officeart/2005/8/layout/orgChart1" loCatId="" qsTypeId="urn:microsoft.com/office/officeart/2005/8/quickstyle/simple1" qsCatId="simple" csTypeId="urn:microsoft.com/office/officeart/2005/8/colors/colorful2" csCatId="colorful" phldr="1"/>
      <dgm:spPr/>
      <dgm:t>
        <a:bodyPr/>
        <a:lstStyle/>
        <a:p>
          <a:endParaRPr lang="en-GB"/>
        </a:p>
      </dgm:t>
    </dgm:pt>
    <dgm:pt modelId="{59C2D91D-A7FF-6946-8363-D9B931232A90}">
      <dgm:prSet phldrT="[Text]" custT="1"/>
      <dgm:spPr/>
      <dgm:t>
        <a:bodyPr/>
        <a:lstStyle/>
        <a:p>
          <a:r>
            <a:rPr lang="en-GB" sz="1700" dirty="0"/>
            <a:t>Environment</a:t>
          </a:r>
        </a:p>
      </dgm:t>
    </dgm:pt>
    <dgm:pt modelId="{4E716FA7-9999-444D-94F4-98D6902677B7}" type="parTrans" cxnId="{B91F4485-1561-7F4B-B923-D27C8D740C46}">
      <dgm:prSet/>
      <dgm:spPr/>
      <dgm:t>
        <a:bodyPr/>
        <a:lstStyle/>
        <a:p>
          <a:endParaRPr lang="en-GB" sz="1700"/>
        </a:p>
      </dgm:t>
    </dgm:pt>
    <dgm:pt modelId="{3FF490F3-7576-AC42-9F5C-021EA9F72E5D}" type="sibTrans" cxnId="{B91F4485-1561-7F4B-B923-D27C8D740C46}">
      <dgm:prSet/>
      <dgm:spPr/>
      <dgm:t>
        <a:bodyPr/>
        <a:lstStyle/>
        <a:p>
          <a:endParaRPr lang="en-GB" sz="1700"/>
        </a:p>
      </dgm:t>
    </dgm:pt>
    <dgm:pt modelId="{453F7DAE-5C0C-9148-988C-6B3DD251FE2D}">
      <dgm:prSet phldrT="[Text]" custT="1"/>
      <dgm:spPr/>
      <dgm:t>
        <a:bodyPr/>
        <a:lstStyle/>
        <a:p>
          <a:r>
            <a:rPr lang="en-GB" sz="1700" dirty="0"/>
            <a:t>Globalisation</a:t>
          </a:r>
        </a:p>
      </dgm:t>
    </dgm:pt>
    <dgm:pt modelId="{BDE0A138-4CE2-F84E-BD4E-FFDAB347F072}" type="parTrans" cxnId="{BD919E1F-4E83-804A-A820-C78DFEA30766}">
      <dgm:prSet/>
      <dgm:spPr/>
      <dgm:t>
        <a:bodyPr/>
        <a:lstStyle/>
        <a:p>
          <a:endParaRPr lang="en-GB" sz="1700"/>
        </a:p>
      </dgm:t>
    </dgm:pt>
    <dgm:pt modelId="{5DD8088C-B550-B249-BBD8-289BDB1D431C}" type="sibTrans" cxnId="{BD919E1F-4E83-804A-A820-C78DFEA30766}">
      <dgm:prSet/>
      <dgm:spPr/>
      <dgm:t>
        <a:bodyPr/>
        <a:lstStyle/>
        <a:p>
          <a:endParaRPr lang="en-GB" sz="1700"/>
        </a:p>
      </dgm:t>
    </dgm:pt>
    <dgm:pt modelId="{D750A9D0-6A3F-B34D-BDB7-8443B91D668A}">
      <dgm:prSet phldrT="[Text]" custT="1"/>
      <dgm:spPr/>
      <dgm:t>
        <a:bodyPr/>
        <a:lstStyle/>
        <a:p>
          <a:r>
            <a:rPr lang="en-GB" sz="1700" dirty="0"/>
            <a:t>Urbanisation</a:t>
          </a:r>
        </a:p>
      </dgm:t>
    </dgm:pt>
    <dgm:pt modelId="{8842490B-871E-B54C-86C1-59310C7EDD83}" type="parTrans" cxnId="{17DAC03B-ED42-4E49-A4B5-4888CF803093}">
      <dgm:prSet/>
      <dgm:spPr/>
      <dgm:t>
        <a:bodyPr/>
        <a:lstStyle/>
        <a:p>
          <a:endParaRPr lang="en-GB" sz="1700"/>
        </a:p>
      </dgm:t>
    </dgm:pt>
    <dgm:pt modelId="{7D66598C-2147-1A45-BD73-A4B57BCA87CB}" type="sibTrans" cxnId="{17DAC03B-ED42-4E49-A4B5-4888CF803093}">
      <dgm:prSet/>
      <dgm:spPr/>
      <dgm:t>
        <a:bodyPr/>
        <a:lstStyle/>
        <a:p>
          <a:endParaRPr lang="en-GB" sz="1700"/>
        </a:p>
      </dgm:t>
    </dgm:pt>
    <dgm:pt modelId="{BFAA6ADF-ED93-0A42-9363-B68173B2F044}">
      <dgm:prSet phldrT="[Text]" custT="1"/>
      <dgm:spPr/>
      <dgm:t>
        <a:bodyPr/>
        <a:lstStyle/>
        <a:p>
          <a:r>
            <a:rPr lang="en-GB" sz="1700" dirty="0"/>
            <a:t>Climate Change</a:t>
          </a:r>
        </a:p>
      </dgm:t>
    </dgm:pt>
    <dgm:pt modelId="{E743E270-4DB6-9F4B-88B6-C4E1BDB2F402}" type="parTrans" cxnId="{C4079CB9-395A-8E4C-8B0D-2C2723FC2FE1}">
      <dgm:prSet/>
      <dgm:spPr/>
      <dgm:t>
        <a:bodyPr/>
        <a:lstStyle/>
        <a:p>
          <a:endParaRPr lang="en-GB" sz="1700"/>
        </a:p>
      </dgm:t>
    </dgm:pt>
    <dgm:pt modelId="{971B4ADE-9221-DF48-A4A4-887BA9E3C31A}" type="sibTrans" cxnId="{C4079CB9-395A-8E4C-8B0D-2C2723FC2FE1}">
      <dgm:prSet/>
      <dgm:spPr/>
      <dgm:t>
        <a:bodyPr/>
        <a:lstStyle/>
        <a:p>
          <a:endParaRPr lang="en-GB" sz="1700"/>
        </a:p>
      </dgm:t>
    </dgm:pt>
    <dgm:pt modelId="{A49DC5F8-3776-244C-A6DA-41F89C9731F3}">
      <dgm:prSet phldrT="[Text]" custT="1"/>
      <dgm:spPr/>
      <dgm:t>
        <a:bodyPr/>
        <a:lstStyle/>
        <a:p>
          <a:r>
            <a:rPr lang="en-GB" sz="1700" dirty="0"/>
            <a:t>Infrastructure</a:t>
          </a:r>
        </a:p>
      </dgm:t>
    </dgm:pt>
    <dgm:pt modelId="{7CA8B4C6-4D86-3E49-BE5E-379FC29EB82E}" type="parTrans" cxnId="{CDE2972F-7604-4441-9D41-E9FD786B1200}">
      <dgm:prSet/>
      <dgm:spPr/>
      <dgm:t>
        <a:bodyPr/>
        <a:lstStyle/>
        <a:p>
          <a:endParaRPr lang="en-US"/>
        </a:p>
      </dgm:t>
    </dgm:pt>
    <dgm:pt modelId="{41F27730-A5A2-9141-9AD7-5F5925EC0498}" type="sibTrans" cxnId="{CDE2972F-7604-4441-9D41-E9FD786B1200}">
      <dgm:prSet/>
      <dgm:spPr/>
      <dgm:t>
        <a:bodyPr/>
        <a:lstStyle/>
        <a:p>
          <a:endParaRPr lang="en-US"/>
        </a:p>
      </dgm:t>
    </dgm:pt>
    <dgm:pt modelId="{DD8770D4-EE67-0F45-BC0F-C6FBABBC2CD8}" type="pres">
      <dgm:prSet presAssocID="{25293610-9D2B-5641-8921-DCB4B885A891}" presName="hierChild1" presStyleCnt="0">
        <dgm:presLayoutVars>
          <dgm:orgChart val="1"/>
          <dgm:chPref val="1"/>
          <dgm:dir/>
          <dgm:animOne val="branch"/>
          <dgm:animLvl val="lvl"/>
          <dgm:resizeHandles/>
        </dgm:presLayoutVars>
      </dgm:prSet>
      <dgm:spPr/>
    </dgm:pt>
    <dgm:pt modelId="{13F51A28-DF1C-3F40-9598-36E04BC037F5}" type="pres">
      <dgm:prSet presAssocID="{59C2D91D-A7FF-6946-8363-D9B931232A90}" presName="hierRoot1" presStyleCnt="0">
        <dgm:presLayoutVars>
          <dgm:hierBranch val="init"/>
        </dgm:presLayoutVars>
      </dgm:prSet>
      <dgm:spPr/>
    </dgm:pt>
    <dgm:pt modelId="{8A4F8669-F157-114C-B4EC-20826F6C4C7C}" type="pres">
      <dgm:prSet presAssocID="{59C2D91D-A7FF-6946-8363-D9B931232A90}" presName="rootComposite1" presStyleCnt="0"/>
      <dgm:spPr/>
    </dgm:pt>
    <dgm:pt modelId="{152BEC49-FB9A-0A4E-8642-C8AC5A0F36D0}" type="pres">
      <dgm:prSet presAssocID="{59C2D91D-A7FF-6946-8363-D9B931232A90}" presName="rootText1" presStyleLbl="node0" presStyleIdx="0" presStyleCnt="1" custScaleX="177310">
        <dgm:presLayoutVars>
          <dgm:chPref val="3"/>
        </dgm:presLayoutVars>
      </dgm:prSet>
      <dgm:spPr/>
    </dgm:pt>
    <dgm:pt modelId="{CCA4BF32-6AC5-3F4E-ADE4-5CA53F9C4607}" type="pres">
      <dgm:prSet presAssocID="{59C2D91D-A7FF-6946-8363-D9B931232A90}" presName="rootConnector1" presStyleLbl="node1" presStyleIdx="0" presStyleCnt="0"/>
      <dgm:spPr/>
    </dgm:pt>
    <dgm:pt modelId="{9B3B4769-2CFF-7947-A951-6E833B9A5078}" type="pres">
      <dgm:prSet presAssocID="{59C2D91D-A7FF-6946-8363-D9B931232A90}" presName="hierChild2" presStyleCnt="0"/>
      <dgm:spPr/>
    </dgm:pt>
    <dgm:pt modelId="{0977FFF2-18BA-094D-8FB7-A13A732E1C22}" type="pres">
      <dgm:prSet presAssocID="{BDE0A138-4CE2-F84E-BD4E-FFDAB347F072}" presName="Name37" presStyleLbl="parChTrans1D2" presStyleIdx="0" presStyleCnt="4"/>
      <dgm:spPr/>
    </dgm:pt>
    <dgm:pt modelId="{FBCEB276-8FBC-A847-B5AF-329106C5B78C}" type="pres">
      <dgm:prSet presAssocID="{453F7DAE-5C0C-9148-988C-6B3DD251FE2D}" presName="hierRoot2" presStyleCnt="0">
        <dgm:presLayoutVars>
          <dgm:hierBranch val="init"/>
        </dgm:presLayoutVars>
      </dgm:prSet>
      <dgm:spPr/>
    </dgm:pt>
    <dgm:pt modelId="{5AD6E4D6-FF61-2743-9AC9-BF1A121255B6}" type="pres">
      <dgm:prSet presAssocID="{453F7DAE-5C0C-9148-988C-6B3DD251FE2D}" presName="rootComposite" presStyleCnt="0"/>
      <dgm:spPr/>
    </dgm:pt>
    <dgm:pt modelId="{73D007D3-CDF8-E343-9D6C-DBF684B6CECA}" type="pres">
      <dgm:prSet presAssocID="{453F7DAE-5C0C-9148-988C-6B3DD251FE2D}" presName="rootText" presStyleLbl="node2" presStyleIdx="0" presStyleCnt="4">
        <dgm:presLayoutVars>
          <dgm:chPref val="3"/>
        </dgm:presLayoutVars>
      </dgm:prSet>
      <dgm:spPr/>
    </dgm:pt>
    <dgm:pt modelId="{B41E4E17-C9E6-2C4C-8FFE-33BC390C47F2}" type="pres">
      <dgm:prSet presAssocID="{453F7DAE-5C0C-9148-988C-6B3DD251FE2D}" presName="rootConnector" presStyleLbl="node2" presStyleIdx="0" presStyleCnt="4"/>
      <dgm:spPr/>
    </dgm:pt>
    <dgm:pt modelId="{ED43A0E8-0FBC-3E4C-9771-9770F6AF767C}" type="pres">
      <dgm:prSet presAssocID="{453F7DAE-5C0C-9148-988C-6B3DD251FE2D}" presName="hierChild4" presStyleCnt="0"/>
      <dgm:spPr/>
    </dgm:pt>
    <dgm:pt modelId="{D3492762-F24D-C540-95C3-BD4129DD240E}" type="pres">
      <dgm:prSet presAssocID="{453F7DAE-5C0C-9148-988C-6B3DD251FE2D}" presName="hierChild5" presStyleCnt="0"/>
      <dgm:spPr/>
    </dgm:pt>
    <dgm:pt modelId="{55E203BA-CC42-2341-9490-FBD0EA686420}" type="pres">
      <dgm:prSet presAssocID="{8842490B-871E-B54C-86C1-59310C7EDD83}" presName="Name37" presStyleLbl="parChTrans1D2" presStyleIdx="1" presStyleCnt="4"/>
      <dgm:spPr/>
    </dgm:pt>
    <dgm:pt modelId="{C8D0D120-EC38-7D4D-A931-95159BCED280}" type="pres">
      <dgm:prSet presAssocID="{D750A9D0-6A3F-B34D-BDB7-8443B91D668A}" presName="hierRoot2" presStyleCnt="0">
        <dgm:presLayoutVars>
          <dgm:hierBranch val="init"/>
        </dgm:presLayoutVars>
      </dgm:prSet>
      <dgm:spPr/>
    </dgm:pt>
    <dgm:pt modelId="{DB8BEFD0-F538-574F-BF73-34E301A41B84}" type="pres">
      <dgm:prSet presAssocID="{D750A9D0-6A3F-B34D-BDB7-8443B91D668A}" presName="rootComposite" presStyleCnt="0"/>
      <dgm:spPr/>
    </dgm:pt>
    <dgm:pt modelId="{391ECAF0-E09C-D94A-A0D7-9148EE2D207C}" type="pres">
      <dgm:prSet presAssocID="{D750A9D0-6A3F-B34D-BDB7-8443B91D668A}" presName="rootText" presStyleLbl="node2" presStyleIdx="1" presStyleCnt="4" custScaleX="124430">
        <dgm:presLayoutVars>
          <dgm:chPref val="3"/>
        </dgm:presLayoutVars>
      </dgm:prSet>
      <dgm:spPr/>
    </dgm:pt>
    <dgm:pt modelId="{A504303B-676A-5E4E-855B-FCB1E7335131}" type="pres">
      <dgm:prSet presAssocID="{D750A9D0-6A3F-B34D-BDB7-8443B91D668A}" presName="rootConnector" presStyleLbl="node2" presStyleIdx="1" presStyleCnt="4"/>
      <dgm:spPr/>
    </dgm:pt>
    <dgm:pt modelId="{315376A9-D790-1247-9179-E332A7F7DE74}" type="pres">
      <dgm:prSet presAssocID="{D750A9D0-6A3F-B34D-BDB7-8443B91D668A}" presName="hierChild4" presStyleCnt="0"/>
      <dgm:spPr/>
    </dgm:pt>
    <dgm:pt modelId="{21428616-0583-494F-930A-C001CF765555}" type="pres">
      <dgm:prSet presAssocID="{D750A9D0-6A3F-B34D-BDB7-8443B91D668A}" presName="hierChild5" presStyleCnt="0"/>
      <dgm:spPr/>
    </dgm:pt>
    <dgm:pt modelId="{326822C7-0A71-AA4C-8346-97B4355AE4FE}" type="pres">
      <dgm:prSet presAssocID="{7CA8B4C6-4D86-3E49-BE5E-379FC29EB82E}" presName="Name37" presStyleLbl="parChTrans1D2" presStyleIdx="2" presStyleCnt="4"/>
      <dgm:spPr/>
    </dgm:pt>
    <dgm:pt modelId="{2D8D882F-BA95-614B-9D12-71AB796C1BDB}" type="pres">
      <dgm:prSet presAssocID="{A49DC5F8-3776-244C-A6DA-41F89C9731F3}" presName="hierRoot2" presStyleCnt="0">
        <dgm:presLayoutVars>
          <dgm:hierBranch val="init"/>
        </dgm:presLayoutVars>
      </dgm:prSet>
      <dgm:spPr/>
    </dgm:pt>
    <dgm:pt modelId="{FDB45AF7-94F6-064C-A02A-642841DA2B05}" type="pres">
      <dgm:prSet presAssocID="{A49DC5F8-3776-244C-A6DA-41F89C9731F3}" presName="rootComposite" presStyleCnt="0"/>
      <dgm:spPr/>
    </dgm:pt>
    <dgm:pt modelId="{90E16824-819B-F34E-B457-E92951382497}" type="pres">
      <dgm:prSet presAssocID="{A49DC5F8-3776-244C-A6DA-41F89C9731F3}" presName="rootText" presStyleLbl="node2" presStyleIdx="2" presStyleCnt="4">
        <dgm:presLayoutVars>
          <dgm:chPref val="3"/>
        </dgm:presLayoutVars>
      </dgm:prSet>
      <dgm:spPr/>
    </dgm:pt>
    <dgm:pt modelId="{D262D529-DB44-DF4A-896B-C8C0C75804F9}" type="pres">
      <dgm:prSet presAssocID="{A49DC5F8-3776-244C-A6DA-41F89C9731F3}" presName="rootConnector" presStyleLbl="node2" presStyleIdx="2" presStyleCnt="4"/>
      <dgm:spPr/>
    </dgm:pt>
    <dgm:pt modelId="{185A29E3-44D9-AC46-B8AA-D676C84F4EF6}" type="pres">
      <dgm:prSet presAssocID="{A49DC5F8-3776-244C-A6DA-41F89C9731F3}" presName="hierChild4" presStyleCnt="0"/>
      <dgm:spPr/>
    </dgm:pt>
    <dgm:pt modelId="{C7DA2490-75EB-934C-8921-4503EA675E99}" type="pres">
      <dgm:prSet presAssocID="{A49DC5F8-3776-244C-A6DA-41F89C9731F3}" presName="hierChild5" presStyleCnt="0"/>
      <dgm:spPr/>
    </dgm:pt>
    <dgm:pt modelId="{7CDE020B-CD6F-7742-96D7-A65535CDE271}" type="pres">
      <dgm:prSet presAssocID="{E743E270-4DB6-9F4B-88B6-C4E1BDB2F402}" presName="Name37" presStyleLbl="parChTrans1D2" presStyleIdx="3" presStyleCnt="4"/>
      <dgm:spPr/>
    </dgm:pt>
    <dgm:pt modelId="{B5CD56A1-8CC0-4B45-A627-0814845A7F1A}" type="pres">
      <dgm:prSet presAssocID="{BFAA6ADF-ED93-0A42-9363-B68173B2F044}" presName="hierRoot2" presStyleCnt="0">
        <dgm:presLayoutVars>
          <dgm:hierBranch val="init"/>
        </dgm:presLayoutVars>
      </dgm:prSet>
      <dgm:spPr/>
    </dgm:pt>
    <dgm:pt modelId="{C668DD2A-E053-CE4F-87B0-4CC93B5F3644}" type="pres">
      <dgm:prSet presAssocID="{BFAA6ADF-ED93-0A42-9363-B68173B2F044}" presName="rootComposite" presStyleCnt="0"/>
      <dgm:spPr/>
    </dgm:pt>
    <dgm:pt modelId="{82E97BDF-5066-8942-BB07-650F3DBBF971}" type="pres">
      <dgm:prSet presAssocID="{BFAA6ADF-ED93-0A42-9363-B68173B2F044}" presName="rootText" presStyleLbl="node2" presStyleIdx="3" presStyleCnt="4" custScaleX="135926">
        <dgm:presLayoutVars>
          <dgm:chPref val="3"/>
        </dgm:presLayoutVars>
      </dgm:prSet>
      <dgm:spPr/>
    </dgm:pt>
    <dgm:pt modelId="{40F7647E-3646-7844-866E-6E52E5AEBD1B}" type="pres">
      <dgm:prSet presAssocID="{BFAA6ADF-ED93-0A42-9363-B68173B2F044}" presName="rootConnector" presStyleLbl="node2" presStyleIdx="3" presStyleCnt="4"/>
      <dgm:spPr/>
    </dgm:pt>
    <dgm:pt modelId="{A248E65D-BD4F-1743-9B65-0F8B0A047DB7}" type="pres">
      <dgm:prSet presAssocID="{BFAA6ADF-ED93-0A42-9363-B68173B2F044}" presName="hierChild4" presStyleCnt="0"/>
      <dgm:spPr/>
    </dgm:pt>
    <dgm:pt modelId="{A5D28E2D-B05B-3D45-93CE-434912D41501}" type="pres">
      <dgm:prSet presAssocID="{BFAA6ADF-ED93-0A42-9363-B68173B2F044}" presName="hierChild5" presStyleCnt="0"/>
      <dgm:spPr/>
    </dgm:pt>
    <dgm:pt modelId="{C34C5FEC-9804-7241-B058-48F4B0D9CDD2}" type="pres">
      <dgm:prSet presAssocID="{59C2D91D-A7FF-6946-8363-D9B931232A90}" presName="hierChild3" presStyleCnt="0"/>
      <dgm:spPr/>
    </dgm:pt>
  </dgm:ptLst>
  <dgm:cxnLst>
    <dgm:cxn modelId="{BD919E1F-4E83-804A-A820-C78DFEA30766}" srcId="{59C2D91D-A7FF-6946-8363-D9B931232A90}" destId="{453F7DAE-5C0C-9148-988C-6B3DD251FE2D}" srcOrd="0" destOrd="0" parTransId="{BDE0A138-4CE2-F84E-BD4E-FFDAB347F072}" sibTransId="{5DD8088C-B550-B249-BBD8-289BDB1D431C}"/>
    <dgm:cxn modelId="{8667D326-0B5D-C14C-928A-5DFA66EC6BF5}" type="presOf" srcId="{BDE0A138-4CE2-F84E-BD4E-FFDAB347F072}" destId="{0977FFF2-18BA-094D-8FB7-A13A732E1C22}" srcOrd="0" destOrd="0" presId="urn:microsoft.com/office/officeart/2005/8/layout/orgChart1"/>
    <dgm:cxn modelId="{CDE2972F-7604-4441-9D41-E9FD786B1200}" srcId="{59C2D91D-A7FF-6946-8363-D9B931232A90}" destId="{A49DC5F8-3776-244C-A6DA-41F89C9731F3}" srcOrd="2" destOrd="0" parTransId="{7CA8B4C6-4D86-3E49-BE5E-379FC29EB82E}" sibTransId="{41F27730-A5A2-9141-9AD7-5F5925EC0498}"/>
    <dgm:cxn modelId="{17DAC03B-ED42-4E49-A4B5-4888CF803093}" srcId="{59C2D91D-A7FF-6946-8363-D9B931232A90}" destId="{D750A9D0-6A3F-B34D-BDB7-8443B91D668A}" srcOrd="1" destOrd="0" parTransId="{8842490B-871E-B54C-86C1-59310C7EDD83}" sibTransId="{7D66598C-2147-1A45-BD73-A4B57BCA87CB}"/>
    <dgm:cxn modelId="{5F53F643-6686-A24F-9F37-300C790EED17}" type="presOf" srcId="{453F7DAE-5C0C-9148-988C-6B3DD251FE2D}" destId="{73D007D3-CDF8-E343-9D6C-DBF684B6CECA}" srcOrd="0" destOrd="0" presId="urn:microsoft.com/office/officeart/2005/8/layout/orgChart1"/>
    <dgm:cxn modelId="{6BE89150-426C-A24D-B198-FEC4AA361550}" type="presOf" srcId="{59C2D91D-A7FF-6946-8363-D9B931232A90}" destId="{152BEC49-FB9A-0A4E-8642-C8AC5A0F36D0}" srcOrd="0" destOrd="0" presId="urn:microsoft.com/office/officeart/2005/8/layout/orgChart1"/>
    <dgm:cxn modelId="{CE7D9D64-AB29-114B-ACA0-CCACEE29338C}" type="presOf" srcId="{D750A9D0-6A3F-B34D-BDB7-8443B91D668A}" destId="{A504303B-676A-5E4E-855B-FCB1E7335131}" srcOrd="1" destOrd="0" presId="urn:microsoft.com/office/officeart/2005/8/layout/orgChart1"/>
    <dgm:cxn modelId="{FD50666C-1F5B-A946-87B8-EECD5AF126E4}" type="presOf" srcId="{D750A9D0-6A3F-B34D-BDB7-8443B91D668A}" destId="{391ECAF0-E09C-D94A-A0D7-9148EE2D207C}" srcOrd="0" destOrd="0" presId="urn:microsoft.com/office/officeart/2005/8/layout/orgChart1"/>
    <dgm:cxn modelId="{7FF5A775-464D-964E-9A94-2C2BA9C9CBE4}" type="presOf" srcId="{453F7DAE-5C0C-9148-988C-6B3DD251FE2D}" destId="{B41E4E17-C9E6-2C4C-8FFE-33BC390C47F2}" srcOrd="1" destOrd="0" presId="urn:microsoft.com/office/officeart/2005/8/layout/orgChart1"/>
    <dgm:cxn modelId="{7F486B83-F6B9-D84E-88EF-3AC60492F94F}" type="presOf" srcId="{7CA8B4C6-4D86-3E49-BE5E-379FC29EB82E}" destId="{326822C7-0A71-AA4C-8346-97B4355AE4FE}" srcOrd="0" destOrd="0" presId="urn:microsoft.com/office/officeart/2005/8/layout/orgChart1"/>
    <dgm:cxn modelId="{B91F4485-1561-7F4B-B923-D27C8D740C46}" srcId="{25293610-9D2B-5641-8921-DCB4B885A891}" destId="{59C2D91D-A7FF-6946-8363-D9B931232A90}" srcOrd="0" destOrd="0" parTransId="{4E716FA7-9999-444D-94F4-98D6902677B7}" sibTransId="{3FF490F3-7576-AC42-9F5C-021EA9F72E5D}"/>
    <dgm:cxn modelId="{7D97A789-746F-8B4E-9A6E-955AD7E44E0B}" type="presOf" srcId="{8842490B-871E-B54C-86C1-59310C7EDD83}" destId="{55E203BA-CC42-2341-9490-FBD0EA686420}" srcOrd="0" destOrd="0" presId="urn:microsoft.com/office/officeart/2005/8/layout/orgChart1"/>
    <dgm:cxn modelId="{7EC7F889-E1EE-5740-8789-53F755CD805B}" type="presOf" srcId="{BFAA6ADF-ED93-0A42-9363-B68173B2F044}" destId="{82E97BDF-5066-8942-BB07-650F3DBBF971}" srcOrd="0" destOrd="0" presId="urn:microsoft.com/office/officeart/2005/8/layout/orgChart1"/>
    <dgm:cxn modelId="{434BE5B7-0F17-FE41-9021-BE013697F98A}" type="presOf" srcId="{E743E270-4DB6-9F4B-88B6-C4E1BDB2F402}" destId="{7CDE020B-CD6F-7742-96D7-A65535CDE271}" srcOrd="0" destOrd="0" presId="urn:microsoft.com/office/officeart/2005/8/layout/orgChart1"/>
    <dgm:cxn modelId="{C4079CB9-395A-8E4C-8B0D-2C2723FC2FE1}" srcId="{59C2D91D-A7FF-6946-8363-D9B931232A90}" destId="{BFAA6ADF-ED93-0A42-9363-B68173B2F044}" srcOrd="3" destOrd="0" parTransId="{E743E270-4DB6-9F4B-88B6-C4E1BDB2F402}" sibTransId="{971B4ADE-9221-DF48-A4A4-887BA9E3C31A}"/>
    <dgm:cxn modelId="{0652E0DA-43F8-344A-8102-D591DD9C26AC}" type="presOf" srcId="{A49DC5F8-3776-244C-A6DA-41F89C9731F3}" destId="{90E16824-819B-F34E-B457-E92951382497}" srcOrd="0" destOrd="0" presId="urn:microsoft.com/office/officeart/2005/8/layout/orgChart1"/>
    <dgm:cxn modelId="{52890FDC-3F9C-E445-9374-02912EAA5BBE}" type="presOf" srcId="{BFAA6ADF-ED93-0A42-9363-B68173B2F044}" destId="{40F7647E-3646-7844-866E-6E52E5AEBD1B}" srcOrd="1" destOrd="0" presId="urn:microsoft.com/office/officeart/2005/8/layout/orgChart1"/>
    <dgm:cxn modelId="{FEDAAAF0-B07D-1344-8CFA-06630D89DC41}" type="presOf" srcId="{A49DC5F8-3776-244C-A6DA-41F89C9731F3}" destId="{D262D529-DB44-DF4A-896B-C8C0C75804F9}" srcOrd="1" destOrd="0" presId="urn:microsoft.com/office/officeart/2005/8/layout/orgChart1"/>
    <dgm:cxn modelId="{E69057F8-287A-EC4F-B9ED-84887FE75971}" type="presOf" srcId="{25293610-9D2B-5641-8921-DCB4B885A891}" destId="{DD8770D4-EE67-0F45-BC0F-C6FBABBC2CD8}" srcOrd="0" destOrd="0" presId="urn:microsoft.com/office/officeart/2005/8/layout/orgChart1"/>
    <dgm:cxn modelId="{98963FFF-6410-144D-A789-465D7226B62A}" type="presOf" srcId="{59C2D91D-A7FF-6946-8363-D9B931232A90}" destId="{CCA4BF32-6AC5-3F4E-ADE4-5CA53F9C4607}" srcOrd="1" destOrd="0" presId="urn:microsoft.com/office/officeart/2005/8/layout/orgChart1"/>
    <dgm:cxn modelId="{CC84FFE1-45B5-6E40-99C1-641D792F3F1B}" type="presParOf" srcId="{DD8770D4-EE67-0F45-BC0F-C6FBABBC2CD8}" destId="{13F51A28-DF1C-3F40-9598-36E04BC037F5}" srcOrd="0" destOrd="0" presId="urn:microsoft.com/office/officeart/2005/8/layout/orgChart1"/>
    <dgm:cxn modelId="{DA675B0A-7DB3-344E-A400-0B1EDB70C534}" type="presParOf" srcId="{13F51A28-DF1C-3F40-9598-36E04BC037F5}" destId="{8A4F8669-F157-114C-B4EC-20826F6C4C7C}" srcOrd="0" destOrd="0" presId="urn:microsoft.com/office/officeart/2005/8/layout/orgChart1"/>
    <dgm:cxn modelId="{19AFDAA2-3A2C-0B46-905B-03395613D2B4}" type="presParOf" srcId="{8A4F8669-F157-114C-B4EC-20826F6C4C7C}" destId="{152BEC49-FB9A-0A4E-8642-C8AC5A0F36D0}" srcOrd="0" destOrd="0" presId="urn:microsoft.com/office/officeart/2005/8/layout/orgChart1"/>
    <dgm:cxn modelId="{E1C874C4-E0B9-FD48-89FF-126E83A0E73E}" type="presParOf" srcId="{8A4F8669-F157-114C-B4EC-20826F6C4C7C}" destId="{CCA4BF32-6AC5-3F4E-ADE4-5CA53F9C4607}" srcOrd="1" destOrd="0" presId="urn:microsoft.com/office/officeart/2005/8/layout/orgChart1"/>
    <dgm:cxn modelId="{B2DFB765-7BF7-F04D-AC16-D14051110761}" type="presParOf" srcId="{13F51A28-DF1C-3F40-9598-36E04BC037F5}" destId="{9B3B4769-2CFF-7947-A951-6E833B9A5078}" srcOrd="1" destOrd="0" presId="urn:microsoft.com/office/officeart/2005/8/layout/orgChart1"/>
    <dgm:cxn modelId="{57C0316C-C57C-664B-9688-FB386ED30ED7}" type="presParOf" srcId="{9B3B4769-2CFF-7947-A951-6E833B9A5078}" destId="{0977FFF2-18BA-094D-8FB7-A13A732E1C22}" srcOrd="0" destOrd="0" presId="urn:microsoft.com/office/officeart/2005/8/layout/orgChart1"/>
    <dgm:cxn modelId="{7C081F47-D270-F749-BB72-BA17AB7E8384}" type="presParOf" srcId="{9B3B4769-2CFF-7947-A951-6E833B9A5078}" destId="{FBCEB276-8FBC-A847-B5AF-329106C5B78C}" srcOrd="1" destOrd="0" presId="urn:microsoft.com/office/officeart/2005/8/layout/orgChart1"/>
    <dgm:cxn modelId="{7A5B8D64-0BCA-C84C-B7D6-DBD7649D6D82}" type="presParOf" srcId="{FBCEB276-8FBC-A847-B5AF-329106C5B78C}" destId="{5AD6E4D6-FF61-2743-9AC9-BF1A121255B6}" srcOrd="0" destOrd="0" presId="urn:microsoft.com/office/officeart/2005/8/layout/orgChart1"/>
    <dgm:cxn modelId="{36723B9B-A117-F744-ADAA-B6EE230EE4D3}" type="presParOf" srcId="{5AD6E4D6-FF61-2743-9AC9-BF1A121255B6}" destId="{73D007D3-CDF8-E343-9D6C-DBF684B6CECA}" srcOrd="0" destOrd="0" presId="urn:microsoft.com/office/officeart/2005/8/layout/orgChart1"/>
    <dgm:cxn modelId="{4E326037-4E54-FD41-9C00-205AF2BB9C63}" type="presParOf" srcId="{5AD6E4D6-FF61-2743-9AC9-BF1A121255B6}" destId="{B41E4E17-C9E6-2C4C-8FFE-33BC390C47F2}" srcOrd="1" destOrd="0" presId="urn:microsoft.com/office/officeart/2005/8/layout/orgChart1"/>
    <dgm:cxn modelId="{380B2B60-C2CD-9848-8DD1-C7654471FA97}" type="presParOf" srcId="{FBCEB276-8FBC-A847-B5AF-329106C5B78C}" destId="{ED43A0E8-0FBC-3E4C-9771-9770F6AF767C}" srcOrd="1" destOrd="0" presId="urn:microsoft.com/office/officeart/2005/8/layout/orgChart1"/>
    <dgm:cxn modelId="{C96EB5EA-646A-6E4D-8701-6DE2A5C744AB}" type="presParOf" srcId="{FBCEB276-8FBC-A847-B5AF-329106C5B78C}" destId="{D3492762-F24D-C540-95C3-BD4129DD240E}" srcOrd="2" destOrd="0" presId="urn:microsoft.com/office/officeart/2005/8/layout/orgChart1"/>
    <dgm:cxn modelId="{D43EDDDB-B049-7845-ABB0-30CF737EDCC8}" type="presParOf" srcId="{9B3B4769-2CFF-7947-A951-6E833B9A5078}" destId="{55E203BA-CC42-2341-9490-FBD0EA686420}" srcOrd="2" destOrd="0" presId="urn:microsoft.com/office/officeart/2005/8/layout/orgChart1"/>
    <dgm:cxn modelId="{5BB95EAC-D2BE-2545-9B5B-991BAD3DEA94}" type="presParOf" srcId="{9B3B4769-2CFF-7947-A951-6E833B9A5078}" destId="{C8D0D120-EC38-7D4D-A931-95159BCED280}" srcOrd="3" destOrd="0" presId="urn:microsoft.com/office/officeart/2005/8/layout/orgChart1"/>
    <dgm:cxn modelId="{AD623CE2-EA0B-0448-9F92-0FE329A6E287}" type="presParOf" srcId="{C8D0D120-EC38-7D4D-A931-95159BCED280}" destId="{DB8BEFD0-F538-574F-BF73-34E301A41B84}" srcOrd="0" destOrd="0" presId="urn:microsoft.com/office/officeart/2005/8/layout/orgChart1"/>
    <dgm:cxn modelId="{E14166E3-1C14-1342-9661-CDBA99C331EF}" type="presParOf" srcId="{DB8BEFD0-F538-574F-BF73-34E301A41B84}" destId="{391ECAF0-E09C-D94A-A0D7-9148EE2D207C}" srcOrd="0" destOrd="0" presId="urn:microsoft.com/office/officeart/2005/8/layout/orgChart1"/>
    <dgm:cxn modelId="{0E9951B0-BC2E-2D45-BCB3-A21680BC74E0}" type="presParOf" srcId="{DB8BEFD0-F538-574F-BF73-34E301A41B84}" destId="{A504303B-676A-5E4E-855B-FCB1E7335131}" srcOrd="1" destOrd="0" presId="urn:microsoft.com/office/officeart/2005/8/layout/orgChart1"/>
    <dgm:cxn modelId="{F8B21702-9342-BF45-9C1B-1F70E302512F}" type="presParOf" srcId="{C8D0D120-EC38-7D4D-A931-95159BCED280}" destId="{315376A9-D790-1247-9179-E332A7F7DE74}" srcOrd="1" destOrd="0" presId="urn:microsoft.com/office/officeart/2005/8/layout/orgChart1"/>
    <dgm:cxn modelId="{FB93947C-261B-C04C-8EB5-86160A596473}" type="presParOf" srcId="{C8D0D120-EC38-7D4D-A931-95159BCED280}" destId="{21428616-0583-494F-930A-C001CF765555}" srcOrd="2" destOrd="0" presId="urn:microsoft.com/office/officeart/2005/8/layout/orgChart1"/>
    <dgm:cxn modelId="{6EA523AE-73E0-1D40-B3EE-50BEBB19C6CA}" type="presParOf" srcId="{9B3B4769-2CFF-7947-A951-6E833B9A5078}" destId="{326822C7-0A71-AA4C-8346-97B4355AE4FE}" srcOrd="4" destOrd="0" presId="urn:microsoft.com/office/officeart/2005/8/layout/orgChart1"/>
    <dgm:cxn modelId="{776930E4-23C9-2540-97C6-D93E25B6AE35}" type="presParOf" srcId="{9B3B4769-2CFF-7947-A951-6E833B9A5078}" destId="{2D8D882F-BA95-614B-9D12-71AB796C1BDB}" srcOrd="5" destOrd="0" presId="urn:microsoft.com/office/officeart/2005/8/layout/orgChart1"/>
    <dgm:cxn modelId="{E591A0A1-FE31-1642-8DE5-F714CB26D88F}" type="presParOf" srcId="{2D8D882F-BA95-614B-9D12-71AB796C1BDB}" destId="{FDB45AF7-94F6-064C-A02A-642841DA2B05}" srcOrd="0" destOrd="0" presId="urn:microsoft.com/office/officeart/2005/8/layout/orgChart1"/>
    <dgm:cxn modelId="{B84B7F43-FA30-4F40-B260-5A7D7369D443}" type="presParOf" srcId="{FDB45AF7-94F6-064C-A02A-642841DA2B05}" destId="{90E16824-819B-F34E-B457-E92951382497}" srcOrd="0" destOrd="0" presId="urn:microsoft.com/office/officeart/2005/8/layout/orgChart1"/>
    <dgm:cxn modelId="{18965843-ACB3-D14E-8739-8ED0B3F926E0}" type="presParOf" srcId="{FDB45AF7-94F6-064C-A02A-642841DA2B05}" destId="{D262D529-DB44-DF4A-896B-C8C0C75804F9}" srcOrd="1" destOrd="0" presId="urn:microsoft.com/office/officeart/2005/8/layout/orgChart1"/>
    <dgm:cxn modelId="{9FDFBFFB-0D6E-4E41-82A2-480808E14DC0}" type="presParOf" srcId="{2D8D882F-BA95-614B-9D12-71AB796C1BDB}" destId="{185A29E3-44D9-AC46-B8AA-D676C84F4EF6}" srcOrd="1" destOrd="0" presId="urn:microsoft.com/office/officeart/2005/8/layout/orgChart1"/>
    <dgm:cxn modelId="{DB0FDADA-F50C-394A-A5CD-04101B93B941}" type="presParOf" srcId="{2D8D882F-BA95-614B-9D12-71AB796C1BDB}" destId="{C7DA2490-75EB-934C-8921-4503EA675E99}" srcOrd="2" destOrd="0" presId="urn:microsoft.com/office/officeart/2005/8/layout/orgChart1"/>
    <dgm:cxn modelId="{05796655-AD97-4B41-ABF2-C3A212F94119}" type="presParOf" srcId="{9B3B4769-2CFF-7947-A951-6E833B9A5078}" destId="{7CDE020B-CD6F-7742-96D7-A65535CDE271}" srcOrd="6" destOrd="0" presId="urn:microsoft.com/office/officeart/2005/8/layout/orgChart1"/>
    <dgm:cxn modelId="{BE50B989-A2E2-D242-8B28-DE081A049BF5}" type="presParOf" srcId="{9B3B4769-2CFF-7947-A951-6E833B9A5078}" destId="{B5CD56A1-8CC0-4B45-A627-0814845A7F1A}" srcOrd="7" destOrd="0" presId="urn:microsoft.com/office/officeart/2005/8/layout/orgChart1"/>
    <dgm:cxn modelId="{8E7D356F-6035-0045-90FF-D4114CDB03EE}" type="presParOf" srcId="{B5CD56A1-8CC0-4B45-A627-0814845A7F1A}" destId="{C668DD2A-E053-CE4F-87B0-4CC93B5F3644}" srcOrd="0" destOrd="0" presId="urn:microsoft.com/office/officeart/2005/8/layout/orgChart1"/>
    <dgm:cxn modelId="{805ACBED-ED14-AA47-9D30-CA970BEDA545}" type="presParOf" srcId="{C668DD2A-E053-CE4F-87B0-4CC93B5F3644}" destId="{82E97BDF-5066-8942-BB07-650F3DBBF971}" srcOrd="0" destOrd="0" presId="urn:microsoft.com/office/officeart/2005/8/layout/orgChart1"/>
    <dgm:cxn modelId="{7599F279-C2A9-B848-8841-48FE50C791B3}" type="presParOf" srcId="{C668DD2A-E053-CE4F-87B0-4CC93B5F3644}" destId="{40F7647E-3646-7844-866E-6E52E5AEBD1B}" srcOrd="1" destOrd="0" presId="urn:microsoft.com/office/officeart/2005/8/layout/orgChart1"/>
    <dgm:cxn modelId="{2A6EA371-BEA1-1B48-ACAD-B5A6759B40C7}" type="presParOf" srcId="{B5CD56A1-8CC0-4B45-A627-0814845A7F1A}" destId="{A248E65D-BD4F-1743-9B65-0F8B0A047DB7}" srcOrd="1" destOrd="0" presId="urn:microsoft.com/office/officeart/2005/8/layout/orgChart1"/>
    <dgm:cxn modelId="{ACE4D4EA-D849-C94D-9223-7790EA6482B5}" type="presParOf" srcId="{B5CD56A1-8CC0-4B45-A627-0814845A7F1A}" destId="{A5D28E2D-B05B-3D45-93CE-434912D41501}" srcOrd="2" destOrd="0" presId="urn:microsoft.com/office/officeart/2005/8/layout/orgChart1"/>
    <dgm:cxn modelId="{990DFEBE-7F9D-4F4C-B2A8-CC16A48FAEE8}" type="presParOf" srcId="{13F51A28-DF1C-3F40-9598-36E04BC037F5}" destId="{C34C5FEC-9804-7241-B058-48F4B0D9CDD2}"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669CD6-0348-4DC6-AEBB-46E82BFA5F5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D604E46-7C58-434A-9D52-187CB5ED0D7B}">
      <dgm:prSet custT="1"/>
      <dgm:spPr>
        <a:solidFill>
          <a:schemeClr val="bg2">
            <a:lumMod val="20000"/>
            <a:lumOff val="80000"/>
          </a:schemeClr>
        </a:solidFill>
        <a:ln>
          <a:solidFill>
            <a:schemeClr val="accent1"/>
          </a:solidFill>
        </a:ln>
      </dgm:spPr>
      <dgm:t>
        <a:bodyPr/>
        <a:lstStyle/>
        <a:p>
          <a:r>
            <a:rPr lang="en-US" sz="2000" dirty="0">
              <a:solidFill>
                <a:schemeClr val="accent1"/>
              </a:solidFill>
            </a:rPr>
            <a:t>Population density</a:t>
          </a:r>
        </a:p>
      </dgm:t>
    </dgm:pt>
    <dgm:pt modelId="{8EFAAA83-AEC4-4462-B5B3-AD48FD610820}" type="parTrans" cxnId="{7D5E9F80-96B4-47BA-A7B3-4AFE7CBF361B}">
      <dgm:prSet/>
      <dgm:spPr/>
      <dgm:t>
        <a:bodyPr/>
        <a:lstStyle/>
        <a:p>
          <a:endParaRPr lang="en-US"/>
        </a:p>
      </dgm:t>
    </dgm:pt>
    <dgm:pt modelId="{00F4602A-9C49-4CF4-A976-7C1C0AADDBA2}" type="sibTrans" cxnId="{7D5E9F80-96B4-47BA-A7B3-4AFE7CBF361B}">
      <dgm:prSet/>
      <dgm:spPr/>
      <dgm:t>
        <a:bodyPr/>
        <a:lstStyle/>
        <a:p>
          <a:endParaRPr lang="en-US"/>
        </a:p>
      </dgm:t>
    </dgm:pt>
    <dgm:pt modelId="{0227B43C-8EF5-4D20-AEC5-A977060753A0}">
      <dgm:prSet custT="1"/>
      <dgm:spPr>
        <a:solidFill>
          <a:schemeClr val="bg2">
            <a:lumMod val="20000"/>
            <a:lumOff val="80000"/>
          </a:schemeClr>
        </a:solidFill>
        <a:ln>
          <a:solidFill>
            <a:schemeClr val="accent1"/>
          </a:solidFill>
        </a:ln>
      </dgm:spPr>
      <dgm:t>
        <a:bodyPr/>
        <a:lstStyle/>
        <a:p>
          <a:r>
            <a:rPr lang="en-US" sz="2000" dirty="0">
              <a:solidFill>
                <a:schemeClr val="accent1"/>
              </a:solidFill>
            </a:rPr>
            <a:t>Variation in living conditions</a:t>
          </a:r>
        </a:p>
      </dgm:t>
    </dgm:pt>
    <dgm:pt modelId="{57A21E40-E3F2-4215-A3C4-ED379E10CDA1}" type="parTrans" cxnId="{408D4F91-81E5-40B3-9346-C7258917EC1B}">
      <dgm:prSet/>
      <dgm:spPr/>
      <dgm:t>
        <a:bodyPr/>
        <a:lstStyle/>
        <a:p>
          <a:endParaRPr lang="en-US"/>
        </a:p>
      </dgm:t>
    </dgm:pt>
    <dgm:pt modelId="{019F39A3-2029-413C-A036-503486F4F787}" type="sibTrans" cxnId="{408D4F91-81E5-40B3-9346-C7258917EC1B}">
      <dgm:prSet/>
      <dgm:spPr/>
      <dgm:t>
        <a:bodyPr/>
        <a:lstStyle/>
        <a:p>
          <a:endParaRPr lang="en-US"/>
        </a:p>
      </dgm:t>
    </dgm:pt>
    <dgm:pt modelId="{279171A0-AE61-4135-BBC0-F2A8262F2AFD}">
      <dgm:prSet custT="1"/>
      <dgm:spPr>
        <a:solidFill>
          <a:schemeClr val="bg2">
            <a:lumMod val="20000"/>
            <a:lumOff val="80000"/>
          </a:schemeClr>
        </a:solidFill>
        <a:ln>
          <a:solidFill>
            <a:schemeClr val="accent1"/>
          </a:solidFill>
        </a:ln>
      </dgm:spPr>
      <dgm:t>
        <a:bodyPr/>
        <a:lstStyle/>
        <a:p>
          <a:r>
            <a:rPr lang="en-US" sz="2000" dirty="0">
              <a:solidFill>
                <a:schemeClr val="accent1"/>
              </a:solidFill>
            </a:rPr>
            <a:t>Healthcare provisions</a:t>
          </a:r>
        </a:p>
      </dgm:t>
    </dgm:pt>
    <dgm:pt modelId="{BC434810-571B-4AEF-B63E-86580DF62325}" type="parTrans" cxnId="{5B6C16B4-64BF-44BD-9CD4-C07CDE11F1E1}">
      <dgm:prSet/>
      <dgm:spPr/>
      <dgm:t>
        <a:bodyPr/>
        <a:lstStyle/>
        <a:p>
          <a:endParaRPr lang="en-US"/>
        </a:p>
      </dgm:t>
    </dgm:pt>
    <dgm:pt modelId="{7C910375-A693-4352-92D6-CF2E8F02F282}" type="sibTrans" cxnId="{5B6C16B4-64BF-44BD-9CD4-C07CDE11F1E1}">
      <dgm:prSet/>
      <dgm:spPr/>
      <dgm:t>
        <a:bodyPr/>
        <a:lstStyle/>
        <a:p>
          <a:endParaRPr lang="en-US"/>
        </a:p>
      </dgm:t>
    </dgm:pt>
    <dgm:pt modelId="{E231DBA4-2F2B-4859-97D1-1F716CD7743C}">
      <dgm:prSet phldrT="[Text]" custT="1"/>
      <dgm:spPr/>
      <dgm:t>
        <a:bodyPr/>
        <a:lstStyle/>
        <a:p>
          <a:r>
            <a:rPr lang="en-US" sz="2200" b="1" dirty="0"/>
            <a:t>Susceptibility is due to</a:t>
          </a:r>
        </a:p>
      </dgm:t>
    </dgm:pt>
    <dgm:pt modelId="{8C18B700-FEFA-4895-B138-457B00B91FF8}" type="sibTrans" cxnId="{EB54E7CF-B1D8-4F03-A676-FEF01946E0D5}">
      <dgm:prSet/>
      <dgm:spPr/>
      <dgm:t>
        <a:bodyPr/>
        <a:lstStyle/>
        <a:p>
          <a:endParaRPr lang="en-US"/>
        </a:p>
      </dgm:t>
    </dgm:pt>
    <dgm:pt modelId="{D46FABD0-4DAD-4DC7-BDCE-0B5014A67942}" type="parTrans" cxnId="{EB54E7CF-B1D8-4F03-A676-FEF01946E0D5}">
      <dgm:prSet/>
      <dgm:spPr/>
      <dgm:t>
        <a:bodyPr/>
        <a:lstStyle/>
        <a:p>
          <a:endParaRPr lang="en-US"/>
        </a:p>
      </dgm:t>
    </dgm:pt>
    <dgm:pt modelId="{EA075D7E-5C35-449A-94A6-F13C6914E6C5}" type="pres">
      <dgm:prSet presAssocID="{9A669CD6-0348-4DC6-AEBB-46E82BFA5F52}" presName="hierChild1" presStyleCnt="0">
        <dgm:presLayoutVars>
          <dgm:orgChart val="1"/>
          <dgm:chPref val="1"/>
          <dgm:dir/>
          <dgm:animOne val="branch"/>
          <dgm:animLvl val="lvl"/>
          <dgm:resizeHandles/>
        </dgm:presLayoutVars>
      </dgm:prSet>
      <dgm:spPr/>
    </dgm:pt>
    <dgm:pt modelId="{4F4EDAFA-A64C-4831-ABEF-E5BD917A352F}" type="pres">
      <dgm:prSet presAssocID="{E231DBA4-2F2B-4859-97D1-1F716CD7743C}" presName="hierRoot1" presStyleCnt="0">
        <dgm:presLayoutVars>
          <dgm:hierBranch val="init"/>
        </dgm:presLayoutVars>
      </dgm:prSet>
      <dgm:spPr/>
    </dgm:pt>
    <dgm:pt modelId="{5B637ED3-2EAF-4F1D-889E-EA295933EE68}" type="pres">
      <dgm:prSet presAssocID="{E231DBA4-2F2B-4859-97D1-1F716CD7743C}" presName="rootComposite1" presStyleCnt="0"/>
      <dgm:spPr/>
    </dgm:pt>
    <dgm:pt modelId="{14BCF934-C4FC-45ED-8035-61AD7A658CB9}" type="pres">
      <dgm:prSet presAssocID="{E231DBA4-2F2B-4859-97D1-1F716CD7743C}" presName="rootText1" presStyleLbl="node0" presStyleIdx="0" presStyleCnt="1" custScaleX="110786" custScaleY="55097">
        <dgm:presLayoutVars>
          <dgm:chPref val="3"/>
        </dgm:presLayoutVars>
      </dgm:prSet>
      <dgm:spPr>
        <a:prstGeom prst="roundRect">
          <a:avLst/>
        </a:prstGeom>
      </dgm:spPr>
    </dgm:pt>
    <dgm:pt modelId="{3FE52B61-AAF8-41FA-85C5-A9BE9DBFE787}" type="pres">
      <dgm:prSet presAssocID="{E231DBA4-2F2B-4859-97D1-1F716CD7743C}" presName="rootConnector1" presStyleLbl="node1" presStyleIdx="0" presStyleCnt="0"/>
      <dgm:spPr/>
    </dgm:pt>
    <dgm:pt modelId="{9C963BA4-301B-4EFD-B83F-3D576219757F}" type="pres">
      <dgm:prSet presAssocID="{E231DBA4-2F2B-4859-97D1-1F716CD7743C}" presName="hierChild2" presStyleCnt="0"/>
      <dgm:spPr/>
    </dgm:pt>
    <dgm:pt modelId="{70AB8172-C8F8-44A1-A093-6EC7F4C9D575}" type="pres">
      <dgm:prSet presAssocID="{8EFAAA83-AEC4-4462-B5B3-AD48FD610820}" presName="Name37" presStyleLbl="parChTrans1D2" presStyleIdx="0" presStyleCnt="3"/>
      <dgm:spPr/>
    </dgm:pt>
    <dgm:pt modelId="{A756B184-FAE2-49DD-AC0C-B89ED7B27690}" type="pres">
      <dgm:prSet presAssocID="{CD604E46-7C58-434A-9D52-187CB5ED0D7B}" presName="hierRoot2" presStyleCnt="0">
        <dgm:presLayoutVars>
          <dgm:hierBranch val="init"/>
        </dgm:presLayoutVars>
      </dgm:prSet>
      <dgm:spPr/>
    </dgm:pt>
    <dgm:pt modelId="{44584AF2-D211-4048-BEFA-866759674699}" type="pres">
      <dgm:prSet presAssocID="{CD604E46-7C58-434A-9D52-187CB5ED0D7B}" presName="rootComposite" presStyleCnt="0"/>
      <dgm:spPr/>
    </dgm:pt>
    <dgm:pt modelId="{8C8A9385-E4F4-4810-A65D-DAAD02225ABF}" type="pres">
      <dgm:prSet presAssocID="{CD604E46-7C58-434A-9D52-187CB5ED0D7B}" presName="rootText" presStyleLbl="node2" presStyleIdx="0" presStyleCnt="3" custScaleX="70446" custScaleY="60735" custLinFactNeighborY="-7656">
        <dgm:presLayoutVars>
          <dgm:chPref val="3"/>
        </dgm:presLayoutVars>
      </dgm:prSet>
      <dgm:spPr>
        <a:prstGeom prst="roundRect">
          <a:avLst/>
        </a:prstGeom>
      </dgm:spPr>
    </dgm:pt>
    <dgm:pt modelId="{7FC23FC5-58ED-47DF-B904-03FBD02C4B52}" type="pres">
      <dgm:prSet presAssocID="{CD604E46-7C58-434A-9D52-187CB5ED0D7B}" presName="rootConnector" presStyleLbl="node2" presStyleIdx="0" presStyleCnt="3"/>
      <dgm:spPr/>
    </dgm:pt>
    <dgm:pt modelId="{2D8CB34D-1D23-4F06-80B1-17B55EFE3771}" type="pres">
      <dgm:prSet presAssocID="{CD604E46-7C58-434A-9D52-187CB5ED0D7B}" presName="hierChild4" presStyleCnt="0"/>
      <dgm:spPr/>
    </dgm:pt>
    <dgm:pt modelId="{B3F7ECE4-3DAB-4FE2-B1D9-EB8B12AABEC4}" type="pres">
      <dgm:prSet presAssocID="{CD604E46-7C58-434A-9D52-187CB5ED0D7B}" presName="hierChild5" presStyleCnt="0"/>
      <dgm:spPr/>
    </dgm:pt>
    <dgm:pt modelId="{925278DE-2F7E-4F7E-BBFC-92196B10443E}" type="pres">
      <dgm:prSet presAssocID="{57A21E40-E3F2-4215-A3C4-ED379E10CDA1}" presName="Name37" presStyleLbl="parChTrans1D2" presStyleIdx="1" presStyleCnt="3"/>
      <dgm:spPr/>
    </dgm:pt>
    <dgm:pt modelId="{6ADD3050-23FA-4C59-B3FA-86B54559E578}" type="pres">
      <dgm:prSet presAssocID="{0227B43C-8EF5-4D20-AEC5-A977060753A0}" presName="hierRoot2" presStyleCnt="0">
        <dgm:presLayoutVars>
          <dgm:hierBranch val="init"/>
        </dgm:presLayoutVars>
      </dgm:prSet>
      <dgm:spPr/>
    </dgm:pt>
    <dgm:pt modelId="{3ADA9291-09AE-43AC-B3D4-A076AF1521E6}" type="pres">
      <dgm:prSet presAssocID="{0227B43C-8EF5-4D20-AEC5-A977060753A0}" presName="rootComposite" presStyleCnt="0"/>
      <dgm:spPr/>
    </dgm:pt>
    <dgm:pt modelId="{56768494-6B20-407A-9211-216D036AC7AE}" type="pres">
      <dgm:prSet presAssocID="{0227B43C-8EF5-4D20-AEC5-A977060753A0}" presName="rootText" presStyleLbl="node2" presStyleIdx="1" presStyleCnt="3" custScaleX="70446" custScaleY="60735" custLinFactNeighborY="-7656">
        <dgm:presLayoutVars>
          <dgm:chPref val="3"/>
        </dgm:presLayoutVars>
      </dgm:prSet>
      <dgm:spPr>
        <a:prstGeom prst="roundRect">
          <a:avLst/>
        </a:prstGeom>
      </dgm:spPr>
    </dgm:pt>
    <dgm:pt modelId="{8F6AC328-4803-4DB5-AA04-7A374FE34FD0}" type="pres">
      <dgm:prSet presAssocID="{0227B43C-8EF5-4D20-AEC5-A977060753A0}" presName="rootConnector" presStyleLbl="node2" presStyleIdx="1" presStyleCnt="3"/>
      <dgm:spPr/>
    </dgm:pt>
    <dgm:pt modelId="{4869EE5B-7B0C-413C-8D7C-F4E503239C24}" type="pres">
      <dgm:prSet presAssocID="{0227B43C-8EF5-4D20-AEC5-A977060753A0}" presName="hierChild4" presStyleCnt="0"/>
      <dgm:spPr/>
    </dgm:pt>
    <dgm:pt modelId="{D2377FF3-7016-461C-9711-CF42F9CD04C2}" type="pres">
      <dgm:prSet presAssocID="{0227B43C-8EF5-4D20-AEC5-A977060753A0}" presName="hierChild5" presStyleCnt="0"/>
      <dgm:spPr/>
    </dgm:pt>
    <dgm:pt modelId="{34B1A33E-ACD2-422B-A7C8-7E33CC7C9D4C}" type="pres">
      <dgm:prSet presAssocID="{BC434810-571B-4AEF-B63E-86580DF62325}" presName="Name37" presStyleLbl="parChTrans1D2" presStyleIdx="2" presStyleCnt="3"/>
      <dgm:spPr/>
    </dgm:pt>
    <dgm:pt modelId="{180B0D28-650D-4D4E-9EAF-07393C385FC5}" type="pres">
      <dgm:prSet presAssocID="{279171A0-AE61-4135-BBC0-F2A8262F2AFD}" presName="hierRoot2" presStyleCnt="0">
        <dgm:presLayoutVars>
          <dgm:hierBranch val="init"/>
        </dgm:presLayoutVars>
      </dgm:prSet>
      <dgm:spPr/>
    </dgm:pt>
    <dgm:pt modelId="{F26E3D0E-4C46-4008-96DA-211B55A976FB}" type="pres">
      <dgm:prSet presAssocID="{279171A0-AE61-4135-BBC0-F2A8262F2AFD}" presName="rootComposite" presStyleCnt="0"/>
      <dgm:spPr/>
    </dgm:pt>
    <dgm:pt modelId="{6EEF0B3B-CFC6-463F-B176-54D095E755D8}" type="pres">
      <dgm:prSet presAssocID="{279171A0-AE61-4135-BBC0-F2A8262F2AFD}" presName="rootText" presStyleLbl="node2" presStyleIdx="2" presStyleCnt="3" custScaleX="70446" custScaleY="60338" custLinFactNeighborY="-7656">
        <dgm:presLayoutVars>
          <dgm:chPref val="3"/>
        </dgm:presLayoutVars>
      </dgm:prSet>
      <dgm:spPr>
        <a:prstGeom prst="roundRect">
          <a:avLst/>
        </a:prstGeom>
      </dgm:spPr>
    </dgm:pt>
    <dgm:pt modelId="{A66BA105-5737-49FE-95B6-E36A2570A0C2}" type="pres">
      <dgm:prSet presAssocID="{279171A0-AE61-4135-BBC0-F2A8262F2AFD}" presName="rootConnector" presStyleLbl="node2" presStyleIdx="2" presStyleCnt="3"/>
      <dgm:spPr/>
    </dgm:pt>
    <dgm:pt modelId="{C1DE98A6-C372-4DFA-93DF-B1879F9F02D7}" type="pres">
      <dgm:prSet presAssocID="{279171A0-AE61-4135-BBC0-F2A8262F2AFD}" presName="hierChild4" presStyleCnt="0"/>
      <dgm:spPr/>
    </dgm:pt>
    <dgm:pt modelId="{3A9DB24C-1627-4B15-BD66-1116640022A2}" type="pres">
      <dgm:prSet presAssocID="{279171A0-AE61-4135-BBC0-F2A8262F2AFD}" presName="hierChild5" presStyleCnt="0"/>
      <dgm:spPr/>
    </dgm:pt>
    <dgm:pt modelId="{098A9C7B-FE2E-4E6D-B789-4BFE52634B8B}" type="pres">
      <dgm:prSet presAssocID="{E231DBA4-2F2B-4859-97D1-1F716CD7743C}" presName="hierChild3" presStyleCnt="0"/>
      <dgm:spPr/>
    </dgm:pt>
  </dgm:ptLst>
  <dgm:cxnLst>
    <dgm:cxn modelId="{409F1B0C-400B-49B7-8350-FB91727FC991}" type="presOf" srcId="{CD604E46-7C58-434A-9D52-187CB5ED0D7B}" destId="{8C8A9385-E4F4-4810-A65D-DAAD02225ABF}" srcOrd="0" destOrd="0" presId="urn:microsoft.com/office/officeart/2005/8/layout/orgChart1"/>
    <dgm:cxn modelId="{1C456213-696C-42A4-9AB9-DF29DF09136E}" type="presOf" srcId="{BC434810-571B-4AEF-B63E-86580DF62325}" destId="{34B1A33E-ACD2-422B-A7C8-7E33CC7C9D4C}" srcOrd="0" destOrd="0" presId="urn:microsoft.com/office/officeart/2005/8/layout/orgChart1"/>
    <dgm:cxn modelId="{DE07442B-9996-4F16-925C-90E66493C053}" type="presOf" srcId="{279171A0-AE61-4135-BBC0-F2A8262F2AFD}" destId="{6EEF0B3B-CFC6-463F-B176-54D095E755D8}" srcOrd="0" destOrd="0" presId="urn:microsoft.com/office/officeart/2005/8/layout/orgChart1"/>
    <dgm:cxn modelId="{59A97D72-4FBD-4040-BB16-404E03F11860}" type="presOf" srcId="{0227B43C-8EF5-4D20-AEC5-A977060753A0}" destId="{8F6AC328-4803-4DB5-AA04-7A374FE34FD0}" srcOrd="1" destOrd="0" presId="urn:microsoft.com/office/officeart/2005/8/layout/orgChart1"/>
    <dgm:cxn modelId="{9741DC7D-3F8B-45A9-8BCB-35B10CB007CA}" type="presOf" srcId="{0227B43C-8EF5-4D20-AEC5-A977060753A0}" destId="{56768494-6B20-407A-9211-216D036AC7AE}" srcOrd="0" destOrd="0" presId="urn:microsoft.com/office/officeart/2005/8/layout/orgChart1"/>
    <dgm:cxn modelId="{3DDF7C7F-A0BF-4651-BFA7-3FCCA6194496}" type="presOf" srcId="{E231DBA4-2F2B-4859-97D1-1F716CD7743C}" destId="{14BCF934-C4FC-45ED-8035-61AD7A658CB9}" srcOrd="0" destOrd="0" presId="urn:microsoft.com/office/officeart/2005/8/layout/orgChart1"/>
    <dgm:cxn modelId="{7D5E9F80-96B4-47BA-A7B3-4AFE7CBF361B}" srcId="{E231DBA4-2F2B-4859-97D1-1F716CD7743C}" destId="{CD604E46-7C58-434A-9D52-187CB5ED0D7B}" srcOrd="0" destOrd="0" parTransId="{8EFAAA83-AEC4-4462-B5B3-AD48FD610820}" sibTransId="{00F4602A-9C49-4CF4-A976-7C1C0AADDBA2}"/>
    <dgm:cxn modelId="{408D4F91-81E5-40B3-9346-C7258917EC1B}" srcId="{E231DBA4-2F2B-4859-97D1-1F716CD7743C}" destId="{0227B43C-8EF5-4D20-AEC5-A977060753A0}" srcOrd="1" destOrd="0" parTransId="{57A21E40-E3F2-4215-A3C4-ED379E10CDA1}" sibTransId="{019F39A3-2029-413C-A036-503486F4F787}"/>
    <dgm:cxn modelId="{3E856DA3-23FA-458A-935F-8A3F6549101E}" type="presOf" srcId="{57A21E40-E3F2-4215-A3C4-ED379E10CDA1}" destId="{925278DE-2F7E-4F7E-BBFC-92196B10443E}" srcOrd="0" destOrd="0" presId="urn:microsoft.com/office/officeart/2005/8/layout/orgChart1"/>
    <dgm:cxn modelId="{5B6C16B4-64BF-44BD-9CD4-C07CDE11F1E1}" srcId="{E231DBA4-2F2B-4859-97D1-1F716CD7743C}" destId="{279171A0-AE61-4135-BBC0-F2A8262F2AFD}" srcOrd="2" destOrd="0" parTransId="{BC434810-571B-4AEF-B63E-86580DF62325}" sibTransId="{7C910375-A693-4352-92D6-CF2E8F02F282}"/>
    <dgm:cxn modelId="{B807F6B5-5C40-4CDA-B6C4-72CC1CA88BFE}" type="presOf" srcId="{279171A0-AE61-4135-BBC0-F2A8262F2AFD}" destId="{A66BA105-5737-49FE-95B6-E36A2570A0C2}" srcOrd="1" destOrd="0" presId="urn:microsoft.com/office/officeart/2005/8/layout/orgChart1"/>
    <dgm:cxn modelId="{8B6774B8-7FF7-4083-94D1-22BB9F31CC1B}" type="presOf" srcId="{CD604E46-7C58-434A-9D52-187CB5ED0D7B}" destId="{7FC23FC5-58ED-47DF-B904-03FBD02C4B52}" srcOrd="1" destOrd="0" presId="urn:microsoft.com/office/officeart/2005/8/layout/orgChart1"/>
    <dgm:cxn modelId="{20C01ACA-BC93-40AE-8ABA-B6520BEDF106}" type="presOf" srcId="{8EFAAA83-AEC4-4462-B5B3-AD48FD610820}" destId="{70AB8172-C8F8-44A1-A093-6EC7F4C9D575}" srcOrd="0" destOrd="0" presId="urn:microsoft.com/office/officeart/2005/8/layout/orgChart1"/>
    <dgm:cxn modelId="{EB54E7CF-B1D8-4F03-A676-FEF01946E0D5}" srcId="{9A669CD6-0348-4DC6-AEBB-46E82BFA5F52}" destId="{E231DBA4-2F2B-4859-97D1-1F716CD7743C}" srcOrd="0" destOrd="0" parTransId="{D46FABD0-4DAD-4DC7-BDCE-0B5014A67942}" sibTransId="{8C18B700-FEFA-4895-B138-457B00B91FF8}"/>
    <dgm:cxn modelId="{2D8BA4DE-DD5B-4244-820F-AB039B031524}" type="presOf" srcId="{9A669CD6-0348-4DC6-AEBB-46E82BFA5F52}" destId="{EA075D7E-5C35-449A-94A6-F13C6914E6C5}" srcOrd="0" destOrd="0" presId="urn:microsoft.com/office/officeart/2005/8/layout/orgChart1"/>
    <dgm:cxn modelId="{753601F6-4177-433C-BE70-43ED1F3E09BD}" type="presOf" srcId="{E231DBA4-2F2B-4859-97D1-1F716CD7743C}" destId="{3FE52B61-AAF8-41FA-85C5-A9BE9DBFE787}" srcOrd="1" destOrd="0" presId="urn:microsoft.com/office/officeart/2005/8/layout/orgChart1"/>
    <dgm:cxn modelId="{787E9AB5-432B-4C3F-8623-68AD36F63BCF}" type="presParOf" srcId="{EA075D7E-5C35-449A-94A6-F13C6914E6C5}" destId="{4F4EDAFA-A64C-4831-ABEF-E5BD917A352F}" srcOrd="0" destOrd="0" presId="urn:microsoft.com/office/officeart/2005/8/layout/orgChart1"/>
    <dgm:cxn modelId="{C1A2BDA8-CBCA-420A-BB7C-8E1EBE452C3F}" type="presParOf" srcId="{4F4EDAFA-A64C-4831-ABEF-E5BD917A352F}" destId="{5B637ED3-2EAF-4F1D-889E-EA295933EE68}" srcOrd="0" destOrd="0" presId="urn:microsoft.com/office/officeart/2005/8/layout/orgChart1"/>
    <dgm:cxn modelId="{C93A4E7E-2A5C-4D11-B0C9-9EA75DDC04F3}" type="presParOf" srcId="{5B637ED3-2EAF-4F1D-889E-EA295933EE68}" destId="{14BCF934-C4FC-45ED-8035-61AD7A658CB9}" srcOrd="0" destOrd="0" presId="urn:microsoft.com/office/officeart/2005/8/layout/orgChart1"/>
    <dgm:cxn modelId="{F5EAB52D-715C-4876-BD0C-F62E273C7ECD}" type="presParOf" srcId="{5B637ED3-2EAF-4F1D-889E-EA295933EE68}" destId="{3FE52B61-AAF8-41FA-85C5-A9BE9DBFE787}" srcOrd="1" destOrd="0" presId="urn:microsoft.com/office/officeart/2005/8/layout/orgChart1"/>
    <dgm:cxn modelId="{81ED9591-E517-4330-9DC3-A6FE31B961FB}" type="presParOf" srcId="{4F4EDAFA-A64C-4831-ABEF-E5BD917A352F}" destId="{9C963BA4-301B-4EFD-B83F-3D576219757F}" srcOrd="1" destOrd="0" presId="urn:microsoft.com/office/officeart/2005/8/layout/orgChart1"/>
    <dgm:cxn modelId="{D456A1F2-568F-4C38-A14D-E25738F67BFE}" type="presParOf" srcId="{9C963BA4-301B-4EFD-B83F-3D576219757F}" destId="{70AB8172-C8F8-44A1-A093-6EC7F4C9D575}" srcOrd="0" destOrd="0" presId="urn:microsoft.com/office/officeart/2005/8/layout/orgChart1"/>
    <dgm:cxn modelId="{7BDD3B61-81B5-4FEB-ABA9-8DA26E2D857C}" type="presParOf" srcId="{9C963BA4-301B-4EFD-B83F-3D576219757F}" destId="{A756B184-FAE2-49DD-AC0C-B89ED7B27690}" srcOrd="1" destOrd="0" presId="urn:microsoft.com/office/officeart/2005/8/layout/orgChart1"/>
    <dgm:cxn modelId="{9CBAC279-ACF6-4872-A9F6-D473A0D5F807}" type="presParOf" srcId="{A756B184-FAE2-49DD-AC0C-B89ED7B27690}" destId="{44584AF2-D211-4048-BEFA-866759674699}" srcOrd="0" destOrd="0" presId="urn:microsoft.com/office/officeart/2005/8/layout/orgChart1"/>
    <dgm:cxn modelId="{664C3008-6422-492F-B602-83262AE5F7BE}" type="presParOf" srcId="{44584AF2-D211-4048-BEFA-866759674699}" destId="{8C8A9385-E4F4-4810-A65D-DAAD02225ABF}" srcOrd="0" destOrd="0" presId="urn:microsoft.com/office/officeart/2005/8/layout/orgChart1"/>
    <dgm:cxn modelId="{601FA7B6-146A-4E2A-820F-B1C4ED4B50B1}" type="presParOf" srcId="{44584AF2-D211-4048-BEFA-866759674699}" destId="{7FC23FC5-58ED-47DF-B904-03FBD02C4B52}" srcOrd="1" destOrd="0" presId="urn:microsoft.com/office/officeart/2005/8/layout/orgChart1"/>
    <dgm:cxn modelId="{384270C5-B24F-45A4-A938-5B2902567D84}" type="presParOf" srcId="{A756B184-FAE2-49DD-AC0C-B89ED7B27690}" destId="{2D8CB34D-1D23-4F06-80B1-17B55EFE3771}" srcOrd="1" destOrd="0" presId="urn:microsoft.com/office/officeart/2005/8/layout/orgChart1"/>
    <dgm:cxn modelId="{FCA7A99C-8A00-4070-8F9F-4BC6792D7628}" type="presParOf" srcId="{A756B184-FAE2-49DD-AC0C-B89ED7B27690}" destId="{B3F7ECE4-3DAB-4FE2-B1D9-EB8B12AABEC4}" srcOrd="2" destOrd="0" presId="urn:microsoft.com/office/officeart/2005/8/layout/orgChart1"/>
    <dgm:cxn modelId="{C6B8563A-0FAD-41C8-8875-9334527BD19E}" type="presParOf" srcId="{9C963BA4-301B-4EFD-B83F-3D576219757F}" destId="{925278DE-2F7E-4F7E-BBFC-92196B10443E}" srcOrd="2" destOrd="0" presId="urn:microsoft.com/office/officeart/2005/8/layout/orgChart1"/>
    <dgm:cxn modelId="{CE53A0A5-7B8E-4185-B630-D8EF14115E25}" type="presParOf" srcId="{9C963BA4-301B-4EFD-B83F-3D576219757F}" destId="{6ADD3050-23FA-4C59-B3FA-86B54559E578}" srcOrd="3" destOrd="0" presId="urn:microsoft.com/office/officeart/2005/8/layout/orgChart1"/>
    <dgm:cxn modelId="{1D8A3426-E3E0-4F83-ABC2-9CC1D4CF1946}" type="presParOf" srcId="{6ADD3050-23FA-4C59-B3FA-86B54559E578}" destId="{3ADA9291-09AE-43AC-B3D4-A076AF1521E6}" srcOrd="0" destOrd="0" presId="urn:microsoft.com/office/officeart/2005/8/layout/orgChart1"/>
    <dgm:cxn modelId="{84369460-3CF7-450F-AD9D-FB7C3A021D59}" type="presParOf" srcId="{3ADA9291-09AE-43AC-B3D4-A076AF1521E6}" destId="{56768494-6B20-407A-9211-216D036AC7AE}" srcOrd="0" destOrd="0" presId="urn:microsoft.com/office/officeart/2005/8/layout/orgChart1"/>
    <dgm:cxn modelId="{F007DC96-7DA3-4F33-B2EA-D8ECF16C4873}" type="presParOf" srcId="{3ADA9291-09AE-43AC-B3D4-A076AF1521E6}" destId="{8F6AC328-4803-4DB5-AA04-7A374FE34FD0}" srcOrd="1" destOrd="0" presId="urn:microsoft.com/office/officeart/2005/8/layout/orgChart1"/>
    <dgm:cxn modelId="{947B43F3-6221-472E-BD26-33B3C0B108CA}" type="presParOf" srcId="{6ADD3050-23FA-4C59-B3FA-86B54559E578}" destId="{4869EE5B-7B0C-413C-8D7C-F4E503239C24}" srcOrd="1" destOrd="0" presId="urn:microsoft.com/office/officeart/2005/8/layout/orgChart1"/>
    <dgm:cxn modelId="{60018AB3-BEA2-4444-8402-3D1BF7F73A52}" type="presParOf" srcId="{6ADD3050-23FA-4C59-B3FA-86B54559E578}" destId="{D2377FF3-7016-461C-9711-CF42F9CD04C2}" srcOrd="2" destOrd="0" presId="urn:microsoft.com/office/officeart/2005/8/layout/orgChart1"/>
    <dgm:cxn modelId="{210CEF0C-446C-46F8-A466-75580E286245}" type="presParOf" srcId="{9C963BA4-301B-4EFD-B83F-3D576219757F}" destId="{34B1A33E-ACD2-422B-A7C8-7E33CC7C9D4C}" srcOrd="4" destOrd="0" presId="urn:microsoft.com/office/officeart/2005/8/layout/orgChart1"/>
    <dgm:cxn modelId="{C14B719A-33EB-4507-BD9F-F86B9FC9AA90}" type="presParOf" srcId="{9C963BA4-301B-4EFD-B83F-3D576219757F}" destId="{180B0D28-650D-4D4E-9EAF-07393C385FC5}" srcOrd="5" destOrd="0" presId="urn:microsoft.com/office/officeart/2005/8/layout/orgChart1"/>
    <dgm:cxn modelId="{10DF0281-2C94-4FC0-BA21-17EFB3F3035B}" type="presParOf" srcId="{180B0D28-650D-4D4E-9EAF-07393C385FC5}" destId="{F26E3D0E-4C46-4008-96DA-211B55A976FB}" srcOrd="0" destOrd="0" presId="urn:microsoft.com/office/officeart/2005/8/layout/orgChart1"/>
    <dgm:cxn modelId="{F180E759-32AF-446F-A9C0-1B7B4A5C3EF7}" type="presParOf" srcId="{F26E3D0E-4C46-4008-96DA-211B55A976FB}" destId="{6EEF0B3B-CFC6-463F-B176-54D095E755D8}" srcOrd="0" destOrd="0" presId="urn:microsoft.com/office/officeart/2005/8/layout/orgChart1"/>
    <dgm:cxn modelId="{6538193A-01D0-4124-8B62-AF6CD72637AA}" type="presParOf" srcId="{F26E3D0E-4C46-4008-96DA-211B55A976FB}" destId="{A66BA105-5737-49FE-95B6-E36A2570A0C2}" srcOrd="1" destOrd="0" presId="urn:microsoft.com/office/officeart/2005/8/layout/orgChart1"/>
    <dgm:cxn modelId="{712C8C22-BE9B-49C4-8F5E-94CDE092D718}" type="presParOf" srcId="{180B0D28-650D-4D4E-9EAF-07393C385FC5}" destId="{C1DE98A6-C372-4DFA-93DF-B1879F9F02D7}" srcOrd="1" destOrd="0" presId="urn:microsoft.com/office/officeart/2005/8/layout/orgChart1"/>
    <dgm:cxn modelId="{548B3252-A72F-4330-BA06-30096525CEED}" type="presParOf" srcId="{180B0D28-650D-4D4E-9EAF-07393C385FC5}" destId="{3A9DB24C-1627-4B15-BD66-1116640022A2}" srcOrd="2" destOrd="0" presId="urn:microsoft.com/office/officeart/2005/8/layout/orgChart1"/>
    <dgm:cxn modelId="{E161E6C4-625B-46AC-A625-36BE4B291584}" type="presParOf" srcId="{4F4EDAFA-A64C-4831-ABEF-E5BD917A352F}" destId="{098A9C7B-FE2E-4E6D-B789-4BFE52634B8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805C0-1619-469A-B786-AED59021FC03}">
      <dsp:nvSpPr>
        <dsp:cNvPr id="0" name=""/>
        <dsp:cNvSpPr/>
      </dsp:nvSpPr>
      <dsp:spPr>
        <a:xfrm>
          <a:off x="1828799" y="50799"/>
          <a:ext cx="2438400" cy="2438400"/>
        </a:xfrm>
        <a:prstGeom prst="ellipse">
          <a:avLst/>
        </a:prstGeom>
        <a:solidFill>
          <a:srgbClr val="E6F3F9">
            <a:alpha val="50196"/>
          </a:srgb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1"/>
              </a:solidFill>
            </a:rPr>
            <a:t>Growth of pathogen population</a:t>
          </a:r>
        </a:p>
      </dsp:txBody>
      <dsp:txXfrm>
        <a:off x="2153920" y="477519"/>
        <a:ext cx="1788160" cy="1097280"/>
      </dsp:txXfrm>
    </dsp:sp>
    <dsp:sp modelId="{1D255844-C3A0-441F-AB09-A1E99CD06149}">
      <dsp:nvSpPr>
        <dsp:cNvPr id="0" name=""/>
        <dsp:cNvSpPr/>
      </dsp:nvSpPr>
      <dsp:spPr>
        <a:xfrm>
          <a:off x="2708656" y="1574800"/>
          <a:ext cx="2438400" cy="2438400"/>
        </a:xfrm>
        <a:prstGeom prst="ellipse">
          <a:avLst/>
        </a:prstGeom>
        <a:solidFill>
          <a:srgbClr val="E6F3F9">
            <a:alpha val="50196"/>
          </a:srgb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accent1"/>
              </a:solidFill>
            </a:rPr>
            <a:t>Mode of transmission</a:t>
          </a:r>
        </a:p>
      </dsp:txBody>
      <dsp:txXfrm>
        <a:off x="3454400" y="2204720"/>
        <a:ext cx="1463040" cy="1341120"/>
      </dsp:txXfrm>
    </dsp:sp>
    <dsp:sp modelId="{7C0A6C35-2A0E-49D2-8671-02FEB5FAA2DE}">
      <dsp:nvSpPr>
        <dsp:cNvPr id="0" name=""/>
        <dsp:cNvSpPr/>
      </dsp:nvSpPr>
      <dsp:spPr>
        <a:xfrm>
          <a:off x="948943" y="1574800"/>
          <a:ext cx="2438400" cy="2438400"/>
        </a:xfrm>
        <a:prstGeom prst="ellipse">
          <a:avLst/>
        </a:prstGeom>
        <a:solidFill>
          <a:srgbClr val="E6F3F9">
            <a:alpha val="50196"/>
          </a:srgb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accent1"/>
              </a:solidFill>
            </a:rPr>
            <a:t>Density of host population</a:t>
          </a:r>
          <a:endParaRPr lang="en-US" sz="2200" kern="1200" dirty="0"/>
        </a:p>
      </dsp:txBody>
      <dsp:txXfrm>
        <a:off x="1178560" y="2204720"/>
        <a:ext cx="1463040" cy="1341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17578-3E8B-1743-A125-FC274DA6A95C}">
      <dsp:nvSpPr>
        <dsp:cNvPr id="0" name=""/>
        <dsp:cNvSpPr/>
      </dsp:nvSpPr>
      <dsp:spPr>
        <a:xfrm>
          <a:off x="4457699" y="2097114"/>
          <a:ext cx="3975260" cy="171122"/>
        </a:xfrm>
        <a:custGeom>
          <a:avLst/>
          <a:gdLst/>
          <a:ahLst/>
          <a:cxnLst/>
          <a:rect l="0" t="0" r="0" b="0"/>
          <a:pathLst>
            <a:path>
              <a:moveTo>
                <a:pt x="0" y="0"/>
              </a:moveTo>
              <a:lnTo>
                <a:pt x="0" y="85561"/>
              </a:lnTo>
              <a:lnTo>
                <a:pt x="3975260" y="85561"/>
              </a:lnTo>
              <a:lnTo>
                <a:pt x="3975260" y="171122"/>
              </a:lnTo>
            </a:path>
          </a:pathLst>
        </a:custGeom>
        <a:noFill/>
        <a:ln w="12700" cap="flat" cmpd="sng" algn="in">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931245-F908-A04A-8EE8-024A8CFB59AF}">
      <dsp:nvSpPr>
        <dsp:cNvPr id="0" name=""/>
        <dsp:cNvSpPr/>
      </dsp:nvSpPr>
      <dsp:spPr>
        <a:xfrm>
          <a:off x="4457699" y="2097114"/>
          <a:ext cx="2743345" cy="171122"/>
        </a:xfrm>
        <a:custGeom>
          <a:avLst/>
          <a:gdLst/>
          <a:ahLst/>
          <a:cxnLst/>
          <a:rect l="0" t="0" r="0" b="0"/>
          <a:pathLst>
            <a:path>
              <a:moveTo>
                <a:pt x="0" y="0"/>
              </a:moveTo>
              <a:lnTo>
                <a:pt x="0" y="85561"/>
              </a:lnTo>
              <a:lnTo>
                <a:pt x="2743345" y="85561"/>
              </a:lnTo>
              <a:lnTo>
                <a:pt x="2743345" y="171122"/>
              </a:lnTo>
            </a:path>
          </a:pathLst>
        </a:custGeom>
        <a:noFill/>
        <a:ln w="12700" cap="flat" cmpd="sng" algn="in">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834E38-0472-FE4A-B9DF-F8E3548D6D1F}">
      <dsp:nvSpPr>
        <dsp:cNvPr id="0" name=""/>
        <dsp:cNvSpPr/>
      </dsp:nvSpPr>
      <dsp:spPr>
        <a:xfrm>
          <a:off x="4457699" y="2097114"/>
          <a:ext cx="1253227" cy="171122"/>
        </a:xfrm>
        <a:custGeom>
          <a:avLst/>
          <a:gdLst/>
          <a:ahLst/>
          <a:cxnLst/>
          <a:rect l="0" t="0" r="0" b="0"/>
          <a:pathLst>
            <a:path>
              <a:moveTo>
                <a:pt x="0" y="0"/>
              </a:moveTo>
              <a:lnTo>
                <a:pt x="0" y="85561"/>
              </a:lnTo>
              <a:lnTo>
                <a:pt x="1253227" y="85561"/>
              </a:lnTo>
              <a:lnTo>
                <a:pt x="1253227" y="171122"/>
              </a:lnTo>
            </a:path>
          </a:pathLst>
        </a:custGeom>
        <a:noFill/>
        <a:ln w="12700" cap="flat" cmpd="sng" algn="in">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1C6BB7-2F9D-D447-9EBB-B90B0DFF5EDF}">
      <dsp:nvSpPr>
        <dsp:cNvPr id="0" name=""/>
        <dsp:cNvSpPr/>
      </dsp:nvSpPr>
      <dsp:spPr>
        <a:xfrm>
          <a:off x="4131748" y="2097114"/>
          <a:ext cx="325951" cy="171122"/>
        </a:xfrm>
        <a:custGeom>
          <a:avLst/>
          <a:gdLst/>
          <a:ahLst/>
          <a:cxnLst/>
          <a:rect l="0" t="0" r="0" b="0"/>
          <a:pathLst>
            <a:path>
              <a:moveTo>
                <a:pt x="325951" y="0"/>
              </a:moveTo>
              <a:lnTo>
                <a:pt x="325951" y="85561"/>
              </a:lnTo>
              <a:lnTo>
                <a:pt x="0" y="85561"/>
              </a:lnTo>
              <a:lnTo>
                <a:pt x="0" y="171122"/>
              </a:lnTo>
            </a:path>
          </a:pathLst>
        </a:custGeom>
        <a:noFill/>
        <a:ln w="12700" cap="flat" cmpd="sng" algn="in">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DE020B-CD6F-7742-96D7-A65535CDE271}">
      <dsp:nvSpPr>
        <dsp:cNvPr id="0" name=""/>
        <dsp:cNvSpPr/>
      </dsp:nvSpPr>
      <dsp:spPr>
        <a:xfrm>
          <a:off x="2732133" y="2097114"/>
          <a:ext cx="1725566" cy="171122"/>
        </a:xfrm>
        <a:custGeom>
          <a:avLst/>
          <a:gdLst/>
          <a:ahLst/>
          <a:cxnLst/>
          <a:rect l="0" t="0" r="0" b="0"/>
          <a:pathLst>
            <a:path>
              <a:moveTo>
                <a:pt x="1725566" y="0"/>
              </a:moveTo>
              <a:lnTo>
                <a:pt x="1725566" y="85561"/>
              </a:lnTo>
              <a:lnTo>
                <a:pt x="0" y="85561"/>
              </a:lnTo>
              <a:lnTo>
                <a:pt x="0" y="171122"/>
              </a:lnTo>
            </a:path>
          </a:pathLst>
        </a:custGeom>
        <a:noFill/>
        <a:ln w="12700" cap="flat" cmpd="sng" algn="in">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E203BA-CC42-2341-9490-FBD0EA686420}">
      <dsp:nvSpPr>
        <dsp:cNvPr id="0" name=""/>
        <dsp:cNvSpPr/>
      </dsp:nvSpPr>
      <dsp:spPr>
        <a:xfrm>
          <a:off x="1500231" y="2097114"/>
          <a:ext cx="2957468" cy="171122"/>
        </a:xfrm>
        <a:custGeom>
          <a:avLst/>
          <a:gdLst/>
          <a:ahLst/>
          <a:cxnLst/>
          <a:rect l="0" t="0" r="0" b="0"/>
          <a:pathLst>
            <a:path>
              <a:moveTo>
                <a:pt x="2957468" y="0"/>
              </a:moveTo>
              <a:lnTo>
                <a:pt x="2957468" y="85561"/>
              </a:lnTo>
              <a:lnTo>
                <a:pt x="0" y="85561"/>
              </a:lnTo>
              <a:lnTo>
                <a:pt x="0" y="171122"/>
              </a:lnTo>
            </a:path>
          </a:pathLst>
        </a:custGeom>
        <a:noFill/>
        <a:ln w="12700" cap="flat" cmpd="sng" algn="in">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7FFF2-18BA-094D-8FB7-A13A732E1C22}">
      <dsp:nvSpPr>
        <dsp:cNvPr id="0" name=""/>
        <dsp:cNvSpPr/>
      </dsp:nvSpPr>
      <dsp:spPr>
        <a:xfrm>
          <a:off x="414703" y="2097114"/>
          <a:ext cx="4042996" cy="171122"/>
        </a:xfrm>
        <a:custGeom>
          <a:avLst/>
          <a:gdLst/>
          <a:ahLst/>
          <a:cxnLst/>
          <a:rect l="0" t="0" r="0" b="0"/>
          <a:pathLst>
            <a:path>
              <a:moveTo>
                <a:pt x="4042996" y="0"/>
              </a:moveTo>
              <a:lnTo>
                <a:pt x="4042996" y="85561"/>
              </a:lnTo>
              <a:lnTo>
                <a:pt x="0" y="85561"/>
              </a:lnTo>
              <a:lnTo>
                <a:pt x="0" y="171122"/>
              </a:lnTo>
            </a:path>
          </a:pathLst>
        </a:custGeom>
        <a:noFill/>
        <a:ln w="12700" cap="flat" cmpd="sng" algn="in">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2BEC49-FB9A-0A4E-8642-C8AC5A0F36D0}">
      <dsp:nvSpPr>
        <dsp:cNvPr id="0" name=""/>
        <dsp:cNvSpPr/>
      </dsp:nvSpPr>
      <dsp:spPr>
        <a:xfrm>
          <a:off x="3735278" y="1689680"/>
          <a:ext cx="1444843" cy="407434"/>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Pathogen</a:t>
          </a:r>
        </a:p>
      </dsp:txBody>
      <dsp:txXfrm>
        <a:off x="3735278" y="1689680"/>
        <a:ext cx="1444843" cy="407434"/>
      </dsp:txXfrm>
    </dsp:sp>
    <dsp:sp modelId="{73D007D3-CDF8-E343-9D6C-DBF684B6CECA}">
      <dsp:nvSpPr>
        <dsp:cNvPr id="0" name=""/>
        <dsp:cNvSpPr/>
      </dsp:nvSpPr>
      <dsp:spPr>
        <a:xfrm>
          <a:off x="7269" y="2268237"/>
          <a:ext cx="814868" cy="407434"/>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Growth</a:t>
          </a:r>
        </a:p>
      </dsp:txBody>
      <dsp:txXfrm>
        <a:off x="7269" y="2268237"/>
        <a:ext cx="814868" cy="407434"/>
      </dsp:txXfrm>
    </dsp:sp>
    <dsp:sp modelId="{391ECAF0-E09C-D94A-A0D7-9148EE2D207C}">
      <dsp:nvSpPr>
        <dsp:cNvPr id="0" name=""/>
        <dsp:cNvSpPr/>
      </dsp:nvSpPr>
      <dsp:spPr>
        <a:xfrm>
          <a:off x="993260" y="2268237"/>
          <a:ext cx="1013941" cy="407434"/>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Infectivity</a:t>
          </a:r>
        </a:p>
      </dsp:txBody>
      <dsp:txXfrm>
        <a:off x="993260" y="2268237"/>
        <a:ext cx="1013941" cy="407434"/>
      </dsp:txXfrm>
    </dsp:sp>
    <dsp:sp modelId="{82E97BDF-5066-8942-BB07-650F3DBBF971}">
      <dsp:nvSpPr>
        <dsp:cNvPr id="0" name=""/>
        <dsp:cNvSpPr/>
      </dsp:nvSpPr>
      <dsp:spPr>
        <a:xfrm>
          <a:off x="2178324" y="2268237"/>
          <a:ext cx="1107618" cy="407434"/>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Virulence</a:t>
          </a:r>
        </a:p>
      </dsp:txBody>
      <dsp:txXfrm>
        <a:off x="2178324" y="2268237"/>
        <a:ext cx="1107618" cy="407434"/>
      </dsp:txXfrm>
    </dsp:sp>
    <dsp:sp modelId="{51FCB92F-7306-C244-9619-7461F1FDBA12}">
      <dsp:nvSpPr>
        <dsp:cNvPr id="0" name=""/>
        <dsp:cNvSpPr/>
      </dsp:nvSpPr>
      <dsp:spPr>
        <a:xfrm>
          <a:off x="3457065" y="2268237"/>
          <a:ext cx="1349365" cy="687015"/>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Mode of Transmission</a:t>
          </a:r>
        </a:p>
      </dsp:txBody>
      <dsp:txXfrm>
        <a:off x="3457065" y="2268237"/>
        <a:ext cx="1349365" cy="687015"/>
      </dsp:txXfrm>
    </dsp:sp>
    <dsp:sp modelId="{EF27BD91-D61E-D84E-919A-5B936DCB9E40}">
      <dsp:nvSpPr>
        <dsp:cNvPr id="0" name=""/>
        <dsp:cNvSpPr/>
      </dsp:nvSpPr>
      <dsp:spPr>
        <a:xfrm>
          <a:off x="4977553" y="2268237"/>
          <a:ext cx="1466747" cy="1147482"/>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Dormant Stage, Asymptomatic, Incubation Period</a:t>
          </a:r>
        </a:p>
      </dsp:txBody>
      <dsp:txXfrm>
        <a:off x="4977553" y="2268237"/>
        <a:ext cx="1466747" cy="1147482"/>
      </dsp:txXfrm>
    </dsp:sp>
    <dsp:sp modelId="{262C2D87-D1D5-6947-BC25-7EE46C27D999}">
      <dsp:nvSpPr>
        <dsp:cNvPr id="0" name=""/>
        <dsp:cNvSpPr/>
      </dsp:nvSpPr>
      <dsp:spPr>
        <a:xfrm>
          <a:off x="6615423" y="2268237"/>
          <a:ext cx="1171243" cy="859613"/>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Infectious Dose</a:t>
          </a:r>
        </a:p>
      </dsp:txBody>
      <dsp:txXfrm>
        <a:off x="6615423" y="2268237"/>
        <a:ext cx="1171243" cy="859613"/>
      </dsp:txXfrm>
    </dsp:sp>
    <dsp:sp modelId="{C19489CD-08DA-8C47-992A-531C3EDE2B0E}">
      <dsp:nvSpPr>
        <dsp:cNvPr id="0" name=""/>
        <dsp:cNvSpPr/>
      </dsp:nvSpPr>
      <dsp:spPr>
        <a:xfrm>
          <a:off x="7957789" y="2268237"/>
          <a:ext cx="950340" cy="407434"/>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Evolution</a:t>
          </a:r>
        </a:p>
      </dsp:txBody>
      <dsp:txXfrm>
        <a:off x="7957789" y="2268237"/>
        <a:ext cx="950340" cy="4074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E020B-CD6F-7742-96D7-A65535CDE271}">
      <dsp:nvSpPr>
        <dsp:cNvPr id="0" name=""/>
        <dsp:cNvSpPr/>
      </dsp:nvSpPr>
      <dsp:spPr>
        <a:xfrm>
          <a:off x="4457699" y="2373864"/>
          <a:ext cx="3299350" cy="357671"/>
        </a:xfrm>
        <a:custGeom>
          <a:avLst/>
          <a:gdLst/>
          <a:ahLst/>
          <a:cxnLst/>
          <a:rect l="0" t="0" r="0" b="0"/>
          <a:pathLst>
            <a:path>
              <a:moveTo>
                <a:pt x="0" y="0"/>
              </a:moveTo>
              <a:lnTo>
                <a:pt x="0" y="178835"/>
              </a:lnTo>
              <a:lnTo>
                <a:pt x="3299350" y="178835"/>
              </a:lnTo>
              <a:lnTo>
                <a:pt x="3299350" y="357671"/>
              </a:lnTo>
            </a:path>
          </a:pathLst>
        </a:custGeom>
        <a:noFill/>
        <a:ln w="12700" cap="flat" cmpd="sng" algn="in">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6822C7-0A71-AA4C-8346-97B4355AE4FE}">
      <dsp:nvSpPr>
        <dsp:cNvPr id="0" name=""/>
        <dsp:cNvSpPr/>
      </dsp:nvSpPr>
      <dsp:spPr>
        <a:xfrm>
          <a:off x="4457699" y="2373864"/>
          <a:ext cx="932535" cy="357671"/>
        </a:xfrm>
        <a:custGeom>
          <a:avLst/>
          <a:gdLst/>
          <a:ahLst/>
          <a:cxnLst/>
          <a:rect l="0" t="0" r="0" b="0"/>
          <a:pathLst>
            <a:path>
              <a:moveTo>
                <a:pt x="0" y="0"/>
              </a:moveTo>
              <a:lnTo>
                <a:pt x="0" y="178835"/>
              </a:lnTo>
              <a:lnTo>
                <a:pt x="932535" y="178835"/>
              </a:lnTo>
              <a:lnTo>
                <a:pt x="932535" y="357671"/>
              </a:lnTo>
            </a:path>
          </a:pathLst>
        </a:custGeom>
        <a:noFill/>
        <a:ln w="12700" cap="flat" cmpd="sng" algn="in">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E203BA-CC42-2341-9490-FBD0EA686420}">
      <dsp:nvSpPr>
        <dsp:cNvPr id="0" name=""/>
        <dsp:cNvSpPr/>
      </dsp:nvSpPr>
      <dsp:spPr>
        <a:xfrm>
          <a:off x="3121319" y="2373864"/>
          <a:ext cx="1336380" cy="357671"/>
        </a:xfrm>
        <a:custGeom>
          <a:avLst/>
          <a:gdLst/>
          <a:ahLst/>
          <a:cxnLst/>
          <a:rect l="0" t="0" r="0" b="0"/>
          <a:pathLst>
            <a:path>
              <a:moveTo>
                <a:pt x="1336380" y="0"/>
              </a:moveTo>
              <a:lnTo>
                <a:pt x="1336380" y="178835"/>
              </a:lnTo>
              <a:lnTo>
                <a:pt x="0" y="178835"/>
              </a:lnTo>
              <a:lnTo>
                <a:pt x="0" y="357671"/>
              </a:lnTo>
            </a:path>
          </a:pathLst>
        </a:custGeom>
        <a:noFill/>
        <a:ln w="12700" cap="flat" cmpd="sng" algn="in">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7FFF2-18BA-094D-8FB7-A13A732E1C22}">
      <dsp:nvSpPr>
        <dsp:cNvPr id="0" name=""/>
        <dsp:cNvSpPr/>
      </dsp:nvSpPr>
      <dsp:spPr>
        <a:xfrm>
          <a:off x="852403" y="2373864"/>
          <a:ext cx="3605296" cy="357671"/>
        </a:xfrm>
        <a:custGeom>
          <a:avLst/>
          <a:gdLst/>
          <a:ahLst/>
          <a:cxnLst/>
          <a:rect l="0" t="0" r="0" b="0"/>
          <a:pathLst>
            <a:path>
              <a:moveTo>
                <a:pt x="3605296" y="0"/>
              </a:moveTo>
              <a:lnTo>
                <a:pt x="3605296" y="178835"/>
              </a:lnTo>
              <a:lnTo>
                <a:pt x="0" y="178835"/>
              </a:lnTo>
              <a:lnTo>
                <a:pt x="0" y="357671"/>
              </a:lnTo>
            </a:path>
          </a:pathLst>
        </a:custGeom>
        <a:noFill/>
        <a:ln w="12700" cap="flat" cmpd="sng" algn="in">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2BEC49-FB9A-0A4E-8642-C8AC5A0F36D0}">
      <dsp:nvSpPr>
        <dsp:cNvPr id="0" name=""/>
        <dsp:cNvSpPr/>
      </dsp:nvSpPr>
      <dsp:spPr>
        <a:xfrm>
          <a:off x="2947729" y="1522264"/>
          <a:ext cx="3019941" cy="851599"/>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Environment</a:t>
          </a:r>
        </a:p>
      </dsp:txBody>
      <dsp:txXfrm>
        <a:off x="2947729" y="1522264"/>
        <a:ext cx="3019941" cy="851599"/>
      </dsp:txXfrm>
    </dsp:sp>
    <dsp:sp modelId="{73D007D3-CDF8-E343-9D6C-DBF684B6CECA}">
      <dsp:nvSpPr>
        <dsp:cNvPr id="0" name=""/>
        <dsp:cNvSpPr/>
      </dsp:nvSpPr>
      <dsp:spPr>
        <a:xfrm>
          <a:off x="804" y="2731535"/>
          <a:ext cx="1703198" cy="851599"/>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Globalisation</a:t>
          </a:r>
        </a:p>
      </dsp:txBody>
      <dsp:txXfrm>
        <a:off x="804" y="2731535"/>
        <a:ext cx="1703198" cy="851599"/>
      </dsp:txXfrm>
    </dsp:sp>
    <dsp:sp modelId="{391ECAF0-E09C-D94A-A0D7-9148EE2D207C}">
      <dsp:nvSpPr>
        <dsp:cNvPr id="0" name=""/>
        <dsp:cNvSpPr/>
      </dsp:nvSpPr>
      <dsp:spPr>
        <a:xfrm>
          <a:off x="2061674" y="2731535"/>
          <a:ext cx="2119289" cy="851599"/>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Urbanisation</a:t>
          </a:r>
        </a:p>
      </dsp:txBody>
      <dsp:txXfrm>
        <a:off x="2061674" y="2731535"/>
        <a:ext cx="2119289" cy="851599"/>
      </dsp:txXfrm>
    </dsp:sp>
    <dsp:sp modelId="{90E16824-819B-F34E-B457-E92951382497}">
      <dsp:nvSpPr>
        <dsp:cNvPr id="0" name=""/>
        <dsp:cNvSpPr/>
      </dsp:nvSpPr>
      <dsp:spPr>
        <a:xfrm>
          <a:off x="4538635" y="2731535"/>
          <a:ext cx="1703198" cy="851599"/>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Infrastructure</a:t>
          </a:r>
        </a:p>
      </dsp:txBody>
      <dsp:txXfrm>
        <a:off x="4538635" y="2731535"/>
        <a:ext cx="1703198" cy="851599"/>
      </dsp:txXfrm>
    </dsp:sp>
    <dsp:sp modelId="{82E97BDF-5066-8942-BB07-650F3DBBF971}">
      <dsp:nvSpPr>
        <dsp:cNvPr id="0" name=""/>
        <dsp:cNvSpPr/>
      </dsp:nvSpPr>
      <dsp:spPr>
        <a:xfrm>
          <a:off x="6599506" y="2731535"/>
          <a:ext cx="2315089" cy="851599"/>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Climate Change</a:t>
          </a:r>
        </a:p>
      </dsp:txBody>
      <dsp:txXfrm>
        <a:off x="6599506" y="2731535"/>
        <a:ext cx="2315089" cy="8515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1A33E-ACD2-422B-A7C8-7E33CC7C9D4C}">
      <dsp:nvSpPr>
        <dsp:cNvPr id="0" name=""/>
        <dsp:cNvSpPr/>
      </dsp:nvSpPr>
      <dsp:spPr>
        <a:xfrm>
          <a:off x="4152899" y="2048379"/>
          <a:ext cx="2994737" cy="562360"/>
        </a:xfrm>
        <a:custGeom>
          <a:avLst/>
          <a:gdLst/>
          <a:ahLst/>
          <a:cxnLst/>
          <a:rect l="0" t="0" r="0" b="0"/>
          <a:pathLst>
            <a:path>
              <a:moveTo>
                <a:pt x="0" y="0"/>
              </a:moveTo>
              <a:lnTo>
                <a:pt x="0" y="218499"/>
              </a:lnTo>
              <a:lnTo>
                <a:pt x="2994737" y="218499"/>
              </a:lnTo>
              <a:lnTo>
                <a:pt x="2994737" y="562360"/>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5278DE-2F7E-4F7E-BBFC-92196B10443E}">
      <dsp:nvSpPr>
        <dsp:cNvPr id="0" name=""/>
        <dsp:cNvSpPr/>
      </dsp:nvSpPr>
      <dsp:spPr>
        <a:xfrm>
          <a:off x="4107180" y="2048379"/>
          <a:ext cx="91440" cy="562360"/>
        </a:xfrm>
        <a:custGeom>
          <a:avLst/>
          <a:gdLst/>
          <a:ahLst/>
          <a:cxnLst/>
          <a:rect l="0" t="0" r="0" b="0"/>
          <a:pathLst>
            <a:path>
              <a:moveTo>
                <a:pt x="45720" y="0"/>
              </a:moveTo>
              <a:lnTo>
                <a:pt x="45720" y="562360"/>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AB8172-C8F8-44A1-A093-6EC7F4C9D575}">
      <dsp:nvSpPr>
        <dsp:cNvPr id="0" name=""/>
        <dsp:cNvSpPr/>
      </dsp:nvSpPr>
      <dsp:spPr>
        <a:xfrm>
          <a:off x="1158162" y="2048379"/>
          <a:ext cx="2994737" cy="562360"/>
        </a:xfrm>
        <a:custGeom>
          <a:avLst/>
          <a:gdLst/>
          <a:ahLst/>
          <a:cxnLst/>
          <a:rect l="0" t="0" r="0" b="0"/>
          <a:pathLst>
            <a:path>
              <a:moveTo>
                <a:pt x="2994737" y="0"/>
              </a:moveTo>
              <a:lnTo>
                <a:pt x="2994737" y="218499"/>
              </a:lnTo>
              <a:lnTo>
                <a:pt x="0" y="218499"/>
              </a:lnTo>
              <a:lnTo>
                <a:pt x="0" y="562360"/>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BCF934-C4FC-45ED-8035-61AD7A658CB9}">
      <dsp:nvSpPr>
        <dsp:cNvPr id="0" name=""/>
        <dsp:cNvSpPr/>
      </dsp:nvSpPr>
      <dsp:spPr>
        <a:xfrm>
          <a:off x="2338851" y="1146201"/>
          <a:ext cx="3628097" cy="902177"/>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Susceptibility is due to</a:t>
          </a:r>
        </a:p>
      </dsp:txBody>
      <dsp:txXfrm>
        <a:off x="2382892" y="1190242"/>
        <a:ext cx="3540015" cy="814095"/>
      </dsp:txXfrm>
    </dsp:sp>
    <dsp:sp modelId="{8C8A9385-E4F4-4810-A65D-DAAD02225ABF}">
      <dsp:nvSpPr>
        <dsp:cNvPr id="0" name=""/>
        <dsp:cNvSpPr/>
      </dsp:nvSpPr>
      <dsp:spPr>
        <a:xfrm>
          <a:off x="4655" y="2610740"/>
          <a:ext cx="2307014" cy="994496"/>
        </a:xfrm>
        <a:prstGeom prst="roundRect">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1"/>
              </a:solidFill>
            </a:rPr>
            <a:t>Population density</a:t>
          </a:r>
        </a:p>
      </dsp:txBody>
      <dsp:txXfrm>
        <a:off x="53202" y="2659287"/>
        <a:ext cx="2209920" cy="897402"/>
      </dsp:txXfrm>
    </dsp:sp>
    <dsp:sp modelId="{56768494-6B20-407A-9211-216D036AC7AE}">
      <dsp:nvSpPr>
        <dsp:cNvPr id="0" name=""/>
        <dsp:cNvSpPr/>
      </dsp:nvSpPr>
      <dsp:spPr>
        <a:xfrm>
          <a:off x="2999392" y="2610740"/>
          <a:ext cx="2307014" cy="994496"/>
        </a:xfrm>
        <a:prstGeom prst="roundRect">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1"/>
              </a:solidFill>
            </a:rPr>
            <a:t>Variation in living conditions</a:t>
          </a:r>
        </a:p>
      </dsp:txBody>
      <dsp:txXfrm>
        <a:off x="3047939" y="2659287"/>
        <a:ext cx="2209920" cy="897402"/>
      </dsp:txXfrm>
    </dsp:sp>
    <dsp:sp modelId="{6EEF0B3B-CFC6-463F-B176-54D095E755D8}">
      <dsp:nvSpPr>
        <dsp:cNvPr id="0" name=""/>
        <dsp:cNvSpPr/>
      </dsp:nvSpPr>
      <dsp:spPr>
        <a:xfrm>
          <a:off x="5994130" y="2610740"/>
          <a:ext cx="2307014" cy="987995"/>
        </a:xfrm>
        <a:prstGeom prst="roundRect">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1"/>
              </a:solidFill>
            </a:rPr>
            <a:t>Healthcare provisions</a:t>
          </a:r>
        </a:p>
      </dsp:txBody>
      <dsp:txXfrm>
        <a:off x="6042360" y="2658970"/>
        <a:ext cx="2210554" cy="89153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9DCA1B-33C2-D24F-97A7-9D1558B3EB58}"/>
              </a:ext>
            </a:extLst>
          </p:cNvPr>
          <p:cNvSpPr>
            <a:spLocks noGrp="1"/>
          </p:cNvSpPr>
          <p:nvPr>
            <p:ph type="hdr" sz="quarter"/>
          </p:nvPr>
        </p:nvSpPr>
        <p:spPr>
          <a:xfrm>
            <a:off x="0" y="0"/>
            <a:ext cx="2949787" cy="496967"/>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9CD3875-DB6D-FD45-9FF4-31161C019793}"/>
              </a:ext>
            </a:extLst>
          </p:cNvPr>
          <p:cNvSpPr>
            <a:spLocks noGrp="1"/>
          </p:cNvSpPr>
          <p:nvPr>
            <p:ph type="dt" sz="quarter" idx="1"/>
          </p:nvPr>
        </p:nvSpPr>
        <p:spPr>
          <a:xfrm>
            <a:off x="3855838" y="0"/>
            <a:ext cx="2949787" cy="49696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60BE19A9-A34A-E849-9882-B6B77B58F1D8}" type="datetimeFigureOut">
              <a:rPr lang="en-US" altLang="en-US"/>
              <a:pPr>
                <a:defRPr/>
              </a:pPr>
              <a:t>7/14/22</a:t>
            </a:fld>
            <a:endParaRPr lang="en-US" altLang="en-US"/>
          </a:p>
        </p:txBody>
      </p:sp>
      <p:sp>
        <p:nvSpPr>
          <p:cNvPr id="4" name="Footer Placeholder 3">
            <a:extLst>
              <a:ext uri="{FF2B5EF4-FFF2-40B4-BE49-F238E27FC236}">
                <a16:creationId xmlns:a16="http://schemas.microsoft.com/office/drawing/2014/main" id="{A9C1F97B-33DC-394B-B98E-DED3D6F19C2D}"/>
              </a:ext>
            </a:extLst>
          </p:cNvPr>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A9176620-BB2B-B44F-AA99-269A931EEF7F}"/>
              </a:ext>
            </a:extLst>
          </p:cNvPr>
          <p:cNvSpPr>
            <a:spLocks noGrp="1"/>
          </p:cNvSpPr>
          <p:nvPr>
            <p:ph type="sldNum" sz="quarter" idx="3"/>
          </p:nvPr>
        </p:nvSpPr>
        <p:spPr>
          <a:xfrm>
            <a:off x="3855838" y="9440646"/>
            <a:ext cx="2949787" cy="49696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FAA9C78D-09E5-C042-AC20-6300C053E64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20E87B-A57A-FC44-BCDA-A5E0D82F10A3}"/>
              </a:ext>
            </a:extLst>
          </p:cNvPr>
          <p:cNvSpPr>
            <a:spLocks noGrp="1"/>
          </p:cNvSpPr>
          <p:nvPr>
            <p:ph type="hdr" sz="quarter"/>
          </p:nvPr>
        </p:nvSpPr>
        <p:spPr>
          <a:xfrm>
            <a:off x="0" y="0"/>
            <a:ext cx="2949787" cy="496967"/>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41CE271B-9EF8-8245-91D4-8FAB9B1608ED}"/>
              </a:ext>
            </a:extLst>
          </p:cNvPr>
          <p:cNvSpPr>
            <a:spLocks noGrp="1"/>
          </p:cNvSpPr>
          <p:nvPr>
            <p:ph type="dt" idx="1"/>
          </p:nvPr>
        </p:nvSpPr>
        <p:spPr>
          <a:xfrm>
            <a:off x="3855838" y="0"/>
            <a:ext cx="2949787" cy="49696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58C80215-10E6-994E-939D-DB9F2D53008A}" type="datetimeFigureOut">
              <a:rPr lang="en-US" altLang="en-US"/>
              <a:pPr>
                <a:defRPr/>
              </a:pPr>
              <a:t>7/14/22</a:t>
            </a:fld>
            <a:endParaRPr lang="en-US" altLang="en-US"/>
          </a:p>
        </p:txBody>
      </p:sp>
      <p:sp>
        <p:nvSpPr>
          <p:cNvPr id="4" name="Slide Image Placeholder 3">
            <a:extLst>
              <a:ext uri="{FF2B5EF4-FFF2-40B4-BE49-F238E27FC236}">
                <a16:creationId xmlns:a16="http://schemas.microsoft.com/office/drawing/2014/main" id="{8468C704-0AC1-3640-A847-257809E40843}"/>
              </a:ext>
            </a:extLst>
          </p:cNvPr>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883692D-D603-4F40-8B3C-90F2F536BEB9}"/>
              </a:ext>
            </a:extLst>
          </p:cNvPr>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B9BCFAD-8242-A143-9CC7-1A68C811BD04}"/>
              </a:ext>
            </a:extLst>
          </p:cNvPr>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D197DC3-A1B9-D140-ABFD-DB19A9135F11}"/>
              </a:ext>
            </a:extLst>
          </p:cNvPr>
          <p:cNvSpPr>
            <a:spLocks noGrp="1"/>
          </p:cNvSpPr>
          <p:nvPr>
            <p:ph type="sldNum" sz="quarter" idx="5"/>
          </p:nvPr>
        </p:nvSpPr>
        <p:spPr>
          <a:xfrm>
            <a:off x="3855838" y="9440646"/>
            <a:ext cx="2949787" cy="49696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1E5741DA-DD38-6F41-8FFC-96F983CB26F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99791362-0A25-6940-B1F9-7CBC8521BD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C23C8221-B47D-274C-ABCB-FCB4D147B1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5" name="Slide Number Placeholder 3">
            <a:extLst>
              <a:ext uri="{FF2B5EF4-FFF2-40B4-BE49-F238E27FC236}">
                <a16:creationId xmlns:a16="http://schemas.microsoft.com/office/drawing/2014/main" id="{E3A48800-22D0-064E-9353-110F849099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7BD0AA4-2DD6-BD4C-BB37-54B518FACFCB}"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S PGothic" panose="020B0600070205080204" pitchFamily="34" charset="-128"/>
                <a:cs typeface="ＭＳ Ｐゴシック" charset="0"/>
              </a:rPr>
              <a:t>Dwellers of slums live in dire, overcrowded environments, with no access to water or sanitation. In the slum of Kibera, Kenya the number of inhabitants is almost 1 million.</a:t>
            </a:r>
            <a:endParaRPr lang="en-US" dirty="0"/>
          </a:p>
        </p:txBody>
      </p:sp>
      <p:sp>
        <p:nvSpPr>
          <p:cNvPr id="4" name="Slide Number Placeholder 3"/>
          <p:cNvSpPr>
            <a:spLocks noGrp="1"/>
          </p:cNvSpPr>
          <p:nvPr>
            <p:ph type="sldNum" sz="quarter" idx="5"/>
          </p:nvPr>
        </p:nvSpPr>
        <p:spPr/>
        <p:txBody>
          <a:bodyPr/>
          <a:lstStyle/>
          <a:p>
            <a:pPr>
              <a:defRPr/>
            </a:pPr>
            <a:fld id="{1E5741DA-DD38-6F41-8FFC-96F983CB26F8}" type="slidenum">
              <a:rPr lang="en-US" altLang="en-US" smtClean="0"/>
              <a:pPr>
                <a:defRPr/>
              </a:pPr>
              <a:t>20</a:t>
            </a:fld>
            <a:endParaRPr lang="en-US" altLang="en-US"/>
          </a:p>
        </p:txBody>
      </p:sp>
    </p:spTree>
    <p:extLst>
      <p:ext uri="{BB962C8B-B14F-4D97-AF65-F5344CB8AC3E}">
        <p14:creationId xmlns:p14="http://schemas.microsoft.com/office/powerpoint/2010/main" val="536056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8FCA9410-5D4F-C141-A806-C2B7C5DFC3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7BFDE040-863F-3A46-B17D-0B3A82EAB4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7" name="Slide Number Placeholder 3">
            <a:extLst>
              <a:ext uri="{FF2B5EF4-FFF2-40B4-BE49-F238E27FC236}">
                <a16:creationId xmlns:a16="http://schemas.microsoft.com/office/drawing/2014/main" id="{518F3BC7-4429-E444-B73B-DA2B272817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E2085ED-EB0C-9E4D-AB8B-F183F6BA48C4}" type="slidenum">
              <a:rPr lang="en-US" altLang="en-US" smtClean="0"/>
              <a:pPr>
                <a:spcBef>
                  <a:spcPct val="0"/>
                </a:spcBef>
              </a:pPr>
              <a:t>21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a:ea typeface="MS PGothic"/>
                <a:cs typeface="Calibri"/>
              </a:rPr>
              <a:t>The distribution of mosquito-borne diseases, such as malaria and Ross River disease/fever, are affected by </a:t>
            </a:r>
            <a:r>
              <a:rPr lang="en-AU" dirty="0">
                <a:ea typeface="MS PGothic"/>
                <a:cs typeface="Calibri"/>
              </a:rPr>
              <a:t>global climatic changes.</a:t>
            </a:r>
            <a:endParaRPr lang="en-US" dirty="0">
              <a:ea typeface="MS PGothic"/>
              <a:cs typeface="Calibri"/>
            </a:endParaRPr>
          </a:p>
          <a:p>
            <a:pPr>
              <a:spcBef>
                <a:spcPct val="0"/>
              </a:spcBef>
            </a:pPr>
            <a:endParaRPr lang="en-AU" dirty="0"/>
          </a:p>
          <a:p>
            <a:pPr>
              <a:spcBef>
                <a:spcPct val="0"/>
              </a:spcBef>
            </a:pPr>
            <a:r>
              <a:rPr lang="en-AU" dirty="0">
                <a:ea typeface="MS PGothic"/>
                <a:cs typeface="Calibri"/>
              </a:rPr>
              <a:t>Malaria is transferred by the pregnant female Anopheles mosquito vector.</a:t>
            </a:r>
            <a:endParaRPr lang="en-US" dirty="0">
              <a:ea typeface="MS PGothic"/>
              <a:cs typeface="Calibri"/>
            </a:endParaRPr>
          </a:p>
          <a:p>
            <a:pPr>
              <a:spcBef>
                <a:spcPct val="0"/>
              </a:spcBef>
            </a:pPr>
            <a:endParaRPr lang="en-AU" dirty="0"/>
          </a:p>
          <a:p>
            <a:pPr>
              <a:spcBef>
                <a:spcPct val="0"/>
              </a:spcBef>
            </a:pPr>
            <a:r>
              <a:rPr lang="en-AU" dirty="0">
                <a:ea typeface="MS PGothic"/>
                <a:cs typeface="Calibri"/>
              </a:rPr>
              <a:t>Mosquitoes are more active and restricted to a warm environment and therefore are sensitive to climate change. </a:t>
            </a:r>
            <a:endParaRPr lang="en-US" dirty="0">
              <a:ea typeface="MS PGothic"/>
              <a:cs typeface="Calibri"/>
            </a:endParaRPr>
          </a:p>
          <a:p>
            <a:pPr>
              <a:spcBef>
                <a:spcPct val="0"/>
              </a:spcBef>
            </a:pPr>
            <a:endParaRPr lang="en-AU" dirty="0"/>
          </a:p>
          <a:p>
            <a:pPr>
              <a:spcBef>
                <a:spcPct val="0"/>
              </a:spcBef>
            </a:pPr>
            <a:r>
              <a:rPr lang="en-AU" dirty="0"/>
              <a:t>Global climate change will increase the average global air temperature, including higher at altitudes and result in changes in rainfall patterns. </a:t>
            </a:r>
            <a:endParaRPr lang="en-US" dirty="0"/>
          </a:p>
          <a:p>
            <a:pPr>
              <a:spcBef>
                <a:spcPct val="0"/>
              </a:spcBef>
            </a:pPr>
            <a:endParaRPr lang="en-AU" dirty="0"/>
          </a:p>
          <a:p>
            <a:pPr>
              <a:spcBef>
                <a:spcPct val="0"/>
              </a:spcBef>
            </a:pPr>
            <a:r>
              <a:rPr lang="en-AU" dirty="0"/>
              <a:t>Mosquitoes will spread to higher altitudes as they get warmer, because mosquitoes will breed in new areas if they are warm enough.</a:t>
            </a:r>
          </a:p>
        </p:txBody>
      </p:sp>
      <p:sp>
        <p:nvSpPr>
          <p:cNvPr id="4" name="Slide Number Placeholder 3"/>
          <p:cNvSpPr>
            <a:spLocks noGrp="1"/>
          </p:cNvSpPr>
          <p:nvPr>
            <p:ph type="sldNum" sz="quarter" idx="10"/>
          </p:nvPr>
        </p:nvSpPr>
        <p:spPr/>
        <p:txBody>
          <a:bodyPr/>
          <a:lstStyle/>
          <a:p>
            <a:pPr>
              <a:defRPr/>
            </a:pPr>
            <a:fld id="{1E5741DA-DD38-6F41-8FFC-96F983CB26F8}" type="slidenum">
              <a:rPr lang="en-US" altLang="en-US" smtClean="0"/>
              <a:pPr>
                <a:defRPr/>
              </a:pPr>
              <a:t>22</a:t>
            </a:fld>
            <a:endParaRPr lang="en-US" altLang="en-US"/>
          </a:p>
        </p:txBody>
      </p:sp>
    </p:spTree>
    <p:extLst>
      <p:ext uri="{BB962C8B-B14F-4D97-AF65-F5344CB8AC3E}">
        <p14:creationId xmlns:p14="http://schemas.microsoft.com/office/powerpoint/2010/main" val="389895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E6098CA7-85F0-114F-AC83-E924C56103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0A41AE38-F21F-A246-A1CC-7F173DBA16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7" name="Slide Number Placeholder 3">
            <a:extLst>
              <a:ext uri="{FF2B5EF4-FFF2-40B4-BE49-F238E27FC236}">
                <a16:creationId xmlns:a16="http://schemas.microsoft.com/office/drawing/2014/main" id="{CEF3E41D-602C-1041-B6C8-A5ABE7A176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918C8BF-6E63-2B40-B6D6-046F45C638AC}" type="slidenum">
              <a:rPr lang="en-US" altLang="en-US" smtClean="0"/>
              <a:pPr>
                <a:spcBef>
                  <a:spcPct val="0"/>
                </a:spcBef>
              </a:pPr>
              <a:t>23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16A2D6A5-81C2-E448-89BA-4BBDE080BB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C03A4DAE-C6F2-E643-BF15-53C77B2919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5" name="Slide Number Placeholder 3">
            <a:extLst>
              <a:ext uri="{FF2B5EF4-FFF2-40B4-BE49-F238E27FC236}">
                <a16:creationId xmlns:a16="http://schemas.microsoft.com/office/drawing/2014/main" id="{D7A8B7C0-3E8E-3148-8ED3-9209FE7AD1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0D8AF91-6354-BD44-8B90-D3ADAF1EA88B}" type="slidenum">
              <a:rPr lang="en-US" altLang="en-US" smtClean="0"/>
              <a:pPr>
                <a:spcBef>
                  <a:spcPct val="0"/>
                </a:spcBef>
              </a:pPr>
              <a:t>24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16A2D6A5-81C2-E448-89BA-4BBDE080BB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C03A4DAE-C6F2-E643-BF15-53C77B2919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5" name="Slide Number Placeholder 3">
            <a:extLst>
              <a:ext uri="{FF2B5EF4-FFF2-40B4-BE49-F238E27FC236}">
                <a16:creationId xmlns:a16="http://schemas.microsoft.com/office/drawing/2014/main" id="{D7A8B7C0-3E8E-3148-8ED3-9209FE7AD1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0D8AF91-6354-BD44-8B90-D3ADAF1EA88B}" type="slidenum">
              <a:rPr lang="en-US" altLang="en-US" smtClean="0"/>
              <a:pPr>
                <a:spcBef>
                  <a:spcPct val="0"/>
                </a:spcBef>
              </a:pPr>
              <a:t>25</a:t>
            </a:fld>
            <a:endParaRPr lang="en-US" altLang="en-US"/>
          </a:p>
        </p:txBody>
      </p:sp>
    </p:spTree>
    <p:extLst>
      <p:ext uri="{BB962C8B-B14F-4D97-AF65-F5344CB8AC3E}">
        <p14:creationId xmlns:p14="http://schemas.microsoft.com/office/powerpoint/2010/main" val="119911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5E3F4546-294B-704E-8C57-6278C66BE6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E8A1BE2B-A078-6240-9DD9-92713D897B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dirty="0">
                <a:ea typeface="MS PGothic"/>
                <a:cs typeface="Calibri"/>
              </a:rPr>
              <a:t>Poor living conditions can lead to the spread of infectious disease, especially airborne diseases such as TB, and vector-borne diseases such as malaria. </a:t>
            </a:r>
            <a:endParaRPr lang="en-US" dirty="0">
              <a:ea typeface="MS PGothic"/>
              <a:cs typeface="Calibri"/>
            </a:endParaRPr>
          </a:p>
          <a:p>
            <a:pPr>
              <a:spcBef>
                <a:spcPct val="0"/>
              </a:spcBef>
            </a:pPr>
            <a:endParaRPr lang="en-AU" dirty="0"/>
          </a:p>
          <a:p>
            <a:pPr>
              <a:spcBef>
                <a:spcPct val="0"/>
              </a:spcBef>
            </a:pPr>
            <a:r>
              <a:rPr lang="en-AU" dirty="0">
                <a:ea typeface="MS PGothic"/>
                <a:cs typeface="Calibri"/>
              </a:rPr>
              <a:t>In developing countries, there is </a:t>
            </a:r>
          </a:p>
          <a:p>
            <a:pPr marL="285750" indent="-285750">
              <a:spcBef>
                <a:spcPct val="0"/>
              </a:spcBef>
              <a:buFont typeface="Arial,Sans-Serif"/>
              <a:buChar char="•"/>
            </a:pPr>
            <a:r>
              <a:rPr lang="en-AU" dirty="0">
                <a:ea typeface="MS PGothic"/>
                <a:cs typeface="Calibri"/>
              </a:rPr>
              <a:t>less access to clean, treated water</a:t>
            </a:r>
          </a:p>
          <a:p>
            <a:pPr marL="285750" indent="-285750">
              <a:spcBef>
                <a:spcPct val="0"/>
              </a:spcBef>
              <a:buFont typeface="Arial,Sans-Serif"/>
              <a:buChar char="•"/>
            </a:pPr>
            <a:r>
              <a:rPr lang="en-AU" dirty="0">
                <a:ea typeface="MS PGothic"/>
                <a:cs typeface="Calibri"/>
              </a:rPr>
              <a:t>Sanitation facilities are inadequate. </a:t>
            </a:r>
          </a:p>
          <a:p>
            <a:pPr>
              <a:spcBef>
                <a:spcPct val="0"/>
              </a:spcBef>
            </a:pPr>
            <a:endParaRPr lang="en-AU" dirty="0"/>
          </a:p>
          <a:p>
            <a:pPr>
              <a:spcBef>
                <a:spcPct val="0"/>
              </a:spcBef>
            </a:pPr>
            <a:r>
              <a:rPr lang="en-AU" dirty="0">
                <a:ea typeface="MS PGothic"/>
                <a:cs typeface="Calibri"/>
              </a:rPr>
              <a:t>Consequently, urban slums usually have high levels of faecal matter in the water consumed by households. Waterborne diseases spread rapidly in such conditions. </a:t>
            </a:r>
            <a:endParaRPr lang="en-US" dirty="0">
              <a:ea typeface="MS PGothic"/>
              <a:cs typeface="Calibri"/>
            </a:endParaRPr>
          </a:p>
        </p:txBody>
      </p:sp>
      <p:sp>
        <p:nvSpPr>
          <p:cNvPr id="35843" name="Slide Number Placeholder 3">
            <a:extLst>
              <a:ext uri="{FF2B5EF4-FFF2-40B4-BE49-F238E27FC236}">
                <a16:creationId xmlns:a16="http://schemas.microsoft.com/office/drawing/2014/main" id="{7935B78F-5D47-3C46-AE43-5EA8C3AA1F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471CCF7-7DE0-A34F-8194-10D08CA23F49}" type="slidenum">
              <a:rPr lang="en-US" altLang="en-US" smtClean="0"/>
              <a:pPr>
                <a:spcBef>
                  <a:spcPct val="0"/>
                </a:spcBef>
              </a:pPr>
              <a:t>27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CD6634B5-A291-E64F-A8B3-7B8308949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C0F7E12D-58D0-374E-9985-B7A4CED7CF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1" name="Slide Number Placeholder 3">
            <a:extLst>
              <a:ext uri="{FF2B5EF4-FFF2-40B4-BE49-F238E27FC236}">
                <a16:creationId xmlns:a16="http://schemas.microsoft.com/office/drawing/2014/main" id="{685CA31E-3E36-5543-8C96-336DAAA3AC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4D8A773-F133-E347-8A8F-396D24038F4E}" type="slidenum">
              <a:rPr lang="en-US" altLang="en-US" smtClean="0"/>
              <a:pPr>
                <a:spcBef>
                  <a:spcPct val="0"/>
                </a:spcBef>
              </a:pPr>
              <a:t>30</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CD6634B5-A291-E64F-A8B3-7B8308949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C0F7E12D-58D0-374E-9985-B7A4CED7CF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1" name="Slide Number Placeholder 3">
            <a:extLst>
              <a:ext uri="{FF2B5EF4-FFF2-40B4-BE49-F238E27FC236}">
                <a16:creationId xmlns:a16="http://schemas.microsoft.com/office/drawing/2014/main" id="{685CA31E-3E36-5543-8C96-336DAAA3AC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4D8A773-F133-E347-8A8F-396D24038F4E}" type="slidenum">
              <a:rPr lang="en-US" altLang="en-US" smtClean="0"/>
              <a:pPr>
                <a:spcBef>
                  <a:spcPct val="0"/>
                </a:spcBef>
              </a:pPr>
              <a:t>31</a:t>
            </a:fld>
            <a:endParaRPr lang="en-US" altLang="en-US"/>
          </a:p>
        </p:txBody>
      </p:sp>
    </p:spTree>
    <p:extLst>
      <p:ext uri="{BB962C8B-B14F-4D97-AF65-F5344CB8AC3E}">
        <p14:creationId xmlns:p14="http://schemas.microsoft.com/office/powerpoint/2010/main" val="338593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1E5741DA-DD38-6F41-8FFC-96F983CB26F8}" type="slidenum">
              <a:rPr lang="en-US" altLang="en-US" smtClean="0"/>
              <a:pPr>
                <a:defRPr/>
              </a:pPr>
              <a:t>2</a:t>
            </a:fld>
            <a:endParaRPr lang="en-US" altLang="en-US"/>
          </a:p>
        </p:txBody>
      </p:sp>
    </p:spTree>
    <p:extLst>
      <p:ext uri="{BB962C8B-B14F-4D97-AF65-F5344CB8AC3E}">
        <p14:creationId xmlns:p14="http://schemas.microsoft.com/office/powerpoint/2010/main" val="381663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3309FE55-B70D-0148-9486-79F8F769D5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AD670952-A8E5-294B-B2AA-49CA347C6B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7505A9A7-0473-E645-8F68-1EDF989041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44B04DB-9E19-7846-946E-7A3C844E8EE3}"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DEE7CDA4-9779-C34A-A0D4-CC7F9E3FA9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0961EBC5-6471-5B4A-8368-1EA1FB084E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699" name="Slide Number Placeholder 3">
            <a:extLst>
              <a:ext uri="{FF2B5EF4-FFF2-40B4-BE49-F238E27FC236}">
                <a16:creationId xmlns:a16="http://schemas.microsoft.com/office/drawing/2014/main" id="{4DCDE03A-3FE2-214D-A341-222BB8DA3A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7DD0988-E932-F943-8F19-1B0101ABEBDE}" type="slidenum">
              <a:rPr lang="en-US" altLang="en-US" smtClean="0"/>
              <a:pPr>
                <a:spcBef>
                  <a:spcPct val="0"/>
                </a:spcBef>
              </a:pPr>
              <a:t>9</a:t>
            </a:fld>
            <a:endParaRPr lang="en-US" altLang="en-US"/>
          </a:p>
        </p:txBody>
      </p:sp>
    </p:spTree>
    <p:extLst>
      <p:ext uri="{BB962C8B-B14F-4D97-AF65-F5344CB8AC3E}">
        <p14:creationId xmlns:p14="http://schemas.microsoft.com/office/powerpoint/2010/main" val="233788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DEE7CDA4-9779-C34A-A0D4-CC7F9E3FA9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0961EBC5-6471-5B4A-8368-1EA1FB084E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699" name="Slide Number Placeholder 3">
            <a:extLst>
              <a:ext uri="{FF2B5EF4-FFF2-40B4-BE49-F238E27FC236}">
                <a16:creationId xmlns:a16="http://schemas.microsoft.com/office/drawing/2014/main" id="{4DCDE03A-3FE2-214D-A341-222BB8DA3A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7DD0988-E932-F943-8F19-1B0101ABEBDE}" type="slidenum">
              <a:rPr lang="en-US" altLang="en-US" smtClean="0"/>
              <a:pPr>
                <a:spcBef>
                  <a:spcPct val="0"/>
                </a:spcBef>
              </a:pPr>
              <a:t>10</a:t>
            </a:fld>
            <a:endParaRPr lang="en-US" altLang="en-US"/>
          </a:p>
        </p:txBody>
      </p:sp>
    </p:spTree>
    <p:extLst>
      <p:ext uri="{BB962C8B-B14F-4D97-AF65-F5344CB8AC3E}">
        <p14:creationId xmlns:p14="http://schemas.microsoft.com/office/powerpoint/2010/main" val="3098754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5900685B-C955-B74F-9D2B-BE1953D7B6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8A80CDDC-89F1-D24A-8FFA-E0C0CC0A5F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5" name="Slide Number Placeholder 3">
            <a:extLst>
              <a:ext uri="{FF2B5EF4-FFF2-40B4-BE49-F238E27FC236}">
                <a16:creationId xmlns:a16="http://schemas.microsoft.com/office/drawing/2014/main" id="{F1698D95-56DF-534F-8FD1-8E55DAF11F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6FB9AF9-38E4-DE4D-BF35-E4C25B0A9742}" type="slidenum">
              <a:rPr lang="en-US" altLang="en-US" smtClean="0"/>
              <a:pPr>
                <a:spcBef>
                  <a:spcPct val="0"/>
                </a:spcBef>
              </a:pPr>
              <a:t>16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5900685B-C955-B74F-9D2B-BE1953D7B6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8A80CDDC-89F1-D24A-8FFA-E0C0CC0A5F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5" name="Slide Number Placeholder 3">
            <a:extLst>
              <a:ext uri="{FF2B5EF4-FFF2-40B4-BE49-F238E27FC236}">
                <a16:creationId xmlns:a16="http://schemas.microsoft.com/office/drawing/2014/main" id="{F1698D95-56DF-534F-8FD1-8E55DAF11F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6FB9AF9-38E4-DE4D-BF35-E4C25B0A9742}" type="slidenum">
              <a:rPr lang="en-US" altLang="en-US" smtClean="0"/>
              <a:pPr>
                <a:spcBef>
                  <a:spcPct val="0"/>
                </a:spcBef>
              </a:pPr>
              <a:t>17</a:t>
            </a:fld>
            <a:endParaRPr lang="en-US" altLang="en-US"/>
          </a:p>
        </p:txBody>
      </p:sp>
    </p:spTree>
    <p:extLst>
      <p:ext uri="{BB962C8B-B14F-4D97-AF65-F5344CB8AC3E}">
        <p14:creationId xmlns:p14="http://schemas.microsoft.com/office/powerpoint/2010/main" val="2046545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1E5741DA-DD38-6F41-8FFC-96F983CB26F8}" type="slidenum">
              <a:rPr lang="en-US" altLang="en-US" smtClean="0"/>
              <a:pPr>
                <a:defRPr/>
              </a:pPr>
              <a:t>18</a:t>
            </a:fld>
            <a:endParaRPr lang="en-US" altLang="en-US"/>
          </a:p>
        </p:txBody>
      </p:sp>
    </p:spTree>
    <p:extLst>
      <p:ext uri="{BB962C8B-B14F-4D97-AF65-F5344CB8AC3E}">
        <p14:creationId xmlns:p14="http://schemas.microsoft.com/office/powerpoint/2010/main" val="2459420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1E5741DA-DD38-6F41-8FFC-96F983CB26F8}" type="slidenum">
              <a:rPr lang="en-US" altLang="en-US" smtClean="0"/>
              <a:pPr>
                <a:defRPr/>
              </a:pPr>
              <a:t>19</a:t>
            </a:fld>
            <a:endParaRPr lang="en-US" altLang="en-US"/>
          </a:p>
        </p:txBody>
      </p:sp>
    </p:spTree>
    <p:extLst>
      <p:ext uri="{BB962C8B-B14F-4D97-AF65-F5344CB8AC3E}">
        <p14:creationId xmlns:p14="http://schemas.microsoft.com/office/powerpoint/2010/main" val="76483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9334D819-9F07-4261-B09B-9E467E5D9002}" type="datetimeFigureOut">
              <a:rPr lang="en-US" dirty="0"/>
              <a:pPr/>
              <a:t>7/14/22</a:t>
            </a:fld>
            <a:endParaRPr lang="en-US"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4366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DC08300-8E59-F84C-A3F5-9F05323C66C2}" type="datetimeFigureOut">
              <a:rPr lang="en-US" altLang="en-US" smtClean="0"/>
              <a:pPr>
                <a:defRPr/>
              </a:pPr>
              <a:t>7/14/22</a:t>
            </a:fld>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C2D5A8E-3FBB-964B-A916-DBD32415C2C2}" type="slidenum">
              <a:rPr lang="en-US" altLang="en-US" smtClean="0"/>
              <a:pPr>
                <a:defRPr/>
              </a:pPr>
              <a:t>‹#›</a:t>
            </a:fld>
            <a:endParaRPr lang="en-US" altLang="en-US"/>
          </a:p>
        </p:txBody>
      </p:sp>
    </p:spTree>
    <p:extLst>
      <p:ext uri="{BB962C8B-B14F-4D97-AF65-F5344CB8AC3E}">
        <p14:creationId xmlns:p14="http://schemas.microsoft.com/office/powerpoint/2010/main" val="177381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142707C-F0E3-CF4C-AA65-FA866A7FD0DD}" type="datetimeFigureOut">
              <a:rPr lang="en-US" altLang="en-US" smtClean="0"/>
              <a:pPr>
                <a:defRPr/>
              </a:pPr>
              <a:t>7/14/22</a:t>
            </a:fld>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5868E2A-1897-0240-BD6D-F3D343772C8C}" type="slidenum">
              <a:rPr lang="en-US" altLang="en-US" smtClean="0"/>
              <a:pPr>
                <a:defRPr/>
              </a:pPr>
              <a:t>‹#›</a:t>
            </a:fld>
            <a:endParaRPr lang="en-US" altLang="en-US"/>
          </a:p>
        </p:txBody>
      </p:sp>
    </p:spTree>
    <p:extLst>
      <p:ext uri="{BB962C8B-B14F-4D97-AF65-F5344CB8AC3E}">
        <p14:creationId xmlns:p14="http://schemas.microsoft.com/office/powerpoint/2010/main" val="251200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B35E487-6D2B-684E-A13E-2D7A364DDA4A}" type="datetimeFigureOut">
              <a:rPr lang="en-US" altLang="en-US" smtClean="0"/>
              <a:pPr>
                <a:defRPr/>
              </a:pPr>
              <a:t>7/14/22</a:t>
            </a:fld>
            <a:endParaRPr lang="en-US"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41C9B9AA-4D1B-C643-9268-FDF897325C33}" type="slidenum">
              <a:rPr lang="en-US" altLang="en-US" smtClean="0"/>
              <a:pPr>
                <a:defRPr/>
              </a:pPr>
              <a:t>‹#›</a:t>
            </a:fld>
            <a:endParaRPr lang="en-US" altLang="en-US"/>
          </a:p>
        </p:txBody>
      </p:sp>
    </p:spTree>
    <p:extLst>
      <p:ext uri="{BB962C8B-B14F-4D97-AF65-F5344CB8AC3E}">
        <p14:creationId xmlns:p14="http://schemas.microsoft.com/office/powerpoint/2010/main" val="168774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pPr>
              <a:defRPr/>
            </a:pPr>
            <a:fld id="{03109DB2-04AA-0641-B5E8-537CE2D22861}" type="datetimeFigureOut">
              <a:rPr lang="en-US" altLang="en-US" smtClean="0"/>
              <a:pPr>
                <a:defRPr/>
              </a:pPr>
              <a:t>7/14/22</a:t>
            </a:fld>
            <a:endParaRPr lang="en-US" alt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pPr>
              <a:defRPr/>
            </a:pPr>
            <a:fld id="{0786D83F-CD01-D34E-9E07-7357D12C4FEF}" type="slidenum">
              <a:rPr lang="en-US" altLang="en-US" smtClean="0"/>
              <a:pPr>
                <a:defRPr/>
              </a:pPr>
              <a:t>‹#›</a:t>
            </a:fld>
            <a:endParaRPr lang="en-US" alt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4706212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36B924EB-5510-9248-9080-171B690EF7B2}" type="datetimeFigureOut">
              <a:rPr lang="en-US" altLang="en-US" smtClean="0"/>
              <a:pPr>
                <a:defRPr/>
              </a:pPr>
              <a:t>7/14/22</a:t>
            </a:fld>
            <a:endParaRPr lang="en-US"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99E6B24C-2013-914C-85BB-166FB6AACB27}" type="slidenum">
              <a:rPr lang="en-US" altLang="en-US" smtClean="0"/>
              <a:pPr>
                <a:defRPr/>
              </a:pPr>
              <a:t>‹#›</a:t>
            </a:fld>
            <a:endParaRPr lang="en-US" altLang="en-US"/>
          </a:p>
        </p:txBody>
      </p:sp>
    </p:spTree>
    <p:extLst>
      <p:ext uri="{BB962C8B-B14F-4D97-AF65-F5344CB8AC3E}">
        <p14:creationId xmlns:p14="http://schemas.microsoft.com/office/powerpoint/2010/main" val="240144387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38C2FF3A-4AEC-B74A-A944-92CC691F8A08}" type="datetimeFigureOut">
              <a:rPr lang="en-US" altLang="en-US" smtClean="0"/>
              <a:pPr>
                <a:defRPr/>
              </a:pPr>
              <a:t>7/14/22</a:t>
            </a:fld>
            <a:endParaRPr lang="en-US" alt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08D9718C-DD68-E546-A588-742067D8AB76}" type="slidenum">
              <a:rPr lang="en-US" altLang="en-US" smtClean="0"/>
              <a:pPr>
                <a:defRPr/>
              </a:pPr>
              <a:t>‹#›</a:t>
            </a:fld>
            <a:endParaRPr lang="en-US" altLang="en-US"/>
          </a:p>
        </p:txBody>
      </p:sp>
    </p:spTree>
    <p:extLst>
      <p:ext uri="{BB962C8B-B14F-4D97-AF65-F5344CB8AC3E}">
        <p14:creationId xmlns:p14="http://schemas.microsoft.com/office/powerpoint/2010/main" val="60415944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5F0620C-9360-4B44-8420-283713A19D39}" type="datetimeFigureOut">
              <a:rPr lang="en-US" altLang="en-US" smtClean="0"/>
              <a:pPr>
                <a:defRPr/>
              </a:pPr>
              <a:t>7/14/22</a:t>
            </a:fld>
            <a:endParaRPr lang="en-US" alt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EF9D4732-5029-DE4C-B9EE-2F3298A1DA50}" type="slidenum">
              <a:rPr lang="en-US" altLang="en-US" smtClean="0"/>
              <a:pPr>
                <a:defRPr/>
              </a:pPr>
              <a:t>‹#›</a:t>
            </a:fld>
            <a:endParaRPr lang="en-US" altLang="en-US"/>
          </a:p>
        </p:txBody>
      </p:sp>
    </p:spTree>
    <p:extLst>
      <p:ext uri="{BB962C8B-B14F-4D97-AF65-F5344CB8AC3E}">
        <p14:creationId xmlns:p14="http://schemas.microsoft.com/office/powerpoint/2010/main" val="255002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C30A024-4285-C845-A1A2-27B368B96AE7}" type="datetimeFigureOut">
              <a:rPr lang="en-US" altLang="en-US" smtClean="0"/>
              <a:pPr>
                <a:defRPr/>
              </a:pPr>
              <a:t>7/14/22</a:t>
            </a:fld>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0EA3F7A2-3635-6549-B94A-28E7787834CF}" type="slidenum">
              <a:rPr lang="en-US" altLang="en-US" smtClean="0"/>
              <a:pPr>
                <a:defRPr/>
              </a:pPr>
              <a:t>‹#›</a:t>
            </a:fld>
            <a:endParaRPr lang="en-US" altLang="en-US"/>
          </a:p>
        </p:txBody>
      </p:sp>
    </p:spTree>
    <p:extLst>
      <p:ext uri="{BB962C8B-B14F-4D97-AF65-F5344CB8AC3E}">
        <p14:creationId xmlns:p14="http://schemas.microsoft.com/office/powerpoint/2010/main" val="388772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3789" y="6375679"/>
            <a:ext cx="925016" cy="348462"/>
          </a:xfrm>
        </p:spPr>
        <p:txBody>
          <a:bodyPr/>
          <a:lstStyle/>
          <a:p>
            <a:pPr>
              <a:defRPr/>
            </a:pPr>
            <a:fld id="{AF1DE693-2F02-914D-990F-AC8CB7DA4DFE}" type="datetimeFigureOut">
              <a:rPr lang="en-US" altLang="en-US" smtClean="0"/>
              <a:pPr>
                <a:defRPr/>
              </a:pPr>
              <a:t>7/14/22</a:t>
            </a:fld>
            <a:endParaRPr lang="en-US" altLang="en-US"/>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68261" y="6375679"/>
            <a:ext cx="924342" cy="345796"/>
          </a:xfrm>
        </p:spPr>
        <p:txBody>
          <a:bodyPr/>
          <a:lstStyle/>
          <a:p>
            <a:pPr>
              <a:defRPr/>
            </a:pPr>
            <a:fld id="{DDF345B1-8ACB-FA43-972C-9D7D17C32B17}" type="slidenum">
              <a:rPr lang="en-US" altLang="en-US" smtClean="0"/>
              <a:pPr>
                <a:defRPr/>
              </a:pPr>
              <a:t>‹#›</a:t>
            </a:fld>
            <a:endParaRPr lang="en-US" alt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839387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4463" y="6375679"/>
            <a:ext cx="924342" cy="348462"/>
          </a:xfrm>
        </p:spPr>
        <p:txBody>
          <a:bodyPr/>
          <a:lstStyle/>
          <a:p>
            <a:pPr>
              <a:defRPr/>
            </a:pPr>
            <a:fld id="{5169FB0E-10E2-C142-9D3D-5726C4C07944}" type="datetimeFigureOut">
              <a:rPr lang="en-US" altLang="en-US" smtClean="0"/>
              <a:pPr>
                <a:defRPr/>
              </a:pPr>
              <a:t>7/14/22</a:t>
            </a:fld>
            <a:endParaRPr lang="en-US" altLang="en-US"/>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pPr>
              <a:defRPr/>
            </a:pPr>
            <a:fld id="{3DF5DBD7-C29B-2244-98B9-092AE3ED3B16}" type="slidenum">
              <a:rPr lang="en-US" altLang="en-US" smtClean="0"/>
              <a:pPr>
                <a:defRPr/>
              </a:pPr>
              <a:t>‹#›</a:t>
            </a:fld>
            <a:endParaRPr lang="en-US" alt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813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a:defRPr/>
            </a:pPr>
            <a:fld id="{CAEA6876-8EA8-1948-902A-856FB475CDB2}" type="datetimeFigureOut">
              <a:rPr lang="en-US" altLang="en-US" smtClean="0"/>
              <a:pPr>
                <a:defRPr/>
              </a:pPr>
              <a:t>7/14/22</a:t>
            </a:fld>
            <a:endParaRPr lang="en-US" alt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a:defRPr/>
            </a:pPr>
            <a:fld id="{E01213DF-4E51-9144-9092-CEB946426F54}" type="slidenum">
              <a:rPr lang="en-US" altLang="en-US" smtClean="0"/>
              <a:pPr>
                <a:defRPr/>
              </a:pPr>
              <a:t>‹#›</a:t>
            </a:fld>
            <a:endParaRPr lang="en-US" alt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3215454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lancet.com/journals/laninf/article/PIIS1473-3099%2810%2970223-1/fulltex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DA54F0E7-9761-9D4F-9900-D251C1E3A26E}"/>
              </a:ext>
            </a:extLst>
          </p:cNvPr>
          <p:cNvSpPr>
            <a:spLocks noGrp="1" noChangeArrowheads="1"/>
          </p:cNvSpPr>
          <p:nvPr>
            <p:ph type="ctrTitle"/>
          </p:nvPr>
        </p:nvSpPr>
        <p:spPr>
          <a:xfrm>
            <a:off x="1600200" y="2590800"/>
            <a:ext cx="6553200" cy="860425"/>
          </a:xfrm>
        </p:spPr>
        <p:txBody>
          <a:bodyPr/>
          <a:lstStyle/>
          <a:p>
            <a:pPr eaLnBrk="1" hangingPunct="1"/>
            <a:r>
              <a:rPr lang="en-US" altLang="en-US" sz="5000" dirty="0">
                <a:cs typeface="Arial" panose="020B0604020202020204" pitchFamily="34" charset="0"/>
              </a:rPr>
              <a:t>Factors affecting the Spread of Disease</a:t>
            </a:r>
          </a:p>
        </p:txBody>
      </p:sp>
      <p:sp>
        <p:nvSpPr>
          <p:cNvPr id="2" name="TextBox 1">
            <a:extLst>
              <a:ext uri="{FF2B5EF4-FFF2-40B4-BE49-F238E27FC236}">
                <a16:creationId xmlns:a16="http://schemas.microsoft.com/office/drawing/2014/main" id="{2EB6AAA3-F6DA-CC40-A5E6-872940673ACB}"/>
              </a:ext>
            </a:extLst>
          </p:cNvPr>
          <p:cNvSpPr txBox="1"/>
          <p:nvPr/>
        </p:nvSpPr>
        <p:spPr>
          <a:xfrm>
            <a:off x="3393804" y="4267200"/>
            <a:ext cx="2495298" cy="369332"/>
          </a:xfrm>
          <a:prstGeom prst="rect">
            <a:avLst/>
          </a:prstGeom>
          <a:noFill/>
        </p:spPr>
        <p:txBody>
          <a:bodyPr wrap="none" rtlCol="0">
            <a:spAutoFit/>
          </a:bodyPr>
          <a:lstStyle/>
          <a:p>
            <a:r>
              <a:rPr lang="en-US" dirty="0"/>
              <a:t>Edited by E. Rayner 2022</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1F2377E8-FEF9-AD4C-BB51-679BCF99F7E3}"/>
              </a:ext>
            </a:extLst>
          </p:cNvPr>
          <p:cNvSpPr>
            <a:spLocks noGrp="1" noChangeArrowheads="1"/>
          </p:cNvSpPr>
          <p:nvPr>
            <p:ph type="title"/>
          </p:nvPr>
        </p:nvSpPr>
        <p:spPr/>
        <p:txBody>
          <a:bodyPr>
            <a:normAutofit/>
          </a:bodyPr>
          <a:lstStyle/>
          <a:p>
            <a:r>
              <a:rPr lang="en-GB" altLang="en-US" sz="4000" b="1" dirty="0"/>
              <a:t>Many pathogens evolve rapidly in a changing environment</a:t>
            </a:r>
            <a:endParaRPr lang="en-AU" altLang="en-US" sz="4000" b="1" dirty="0"/>
          </a:p>
        </p:txBody>
      </p:sp>
      <p:sp>
        <p:nvSpPr>
          <p:cNvPr id="28675" name="Rectangle 1">
            <a:extLst>
              <a:ext uri="{FF2B5EF4-FFF2-40B4-BE49-F238E27FC236}">
                <a16:creationId xmlns:a16="http://schemas.microsoft.com/office/drawing/2014/main" id="{20F939A1-D32B-2C44-B857-99E462E78FD4}"/>
              </a:ext>
            </a:extLst>
          </p:cNvPr>
          <p:cNvSpPr>
            <a:spLocks noChangeArrowheads="1"/>
          </p:cNvSpPr>
          <p:nvPr/>
        </p:nvSpPr>
        <p:spPr bwMode="auto">
          <a:xfrm>
            <a:off x="938758" y="1611312"/>
            <a:ext cx="7310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a:t>Antibiotics have been misused over time, and this has led to the </a:t>
            </a:r>
            <a:r>
              <a:rPr lang="en-GB" altLang="en-US" dirty="0">
                <a:solidFill>
                  <a:srgbClr val="FF0000"/>
                </a:solidFill>
              </a:rPr>
              <a:t>evolution of bacteria and their resistance to antibiotics</a:t>
            </a:r>
            <a:r>
              <a:rPr lang="en-GB" altLang="en-US" dirty="0"/>
              <a:t>.</a:t>
            </a:r>
            <a:endParaRPr lang="en-AU" altLang="en-US" dirty="0"/>
          </a:p>
        </p:txBody>
      </p:sp>
      <p:grpSp>
        <p:nvGrpSpPr>
          <p:cNvPr id="28676" name="Group 39">
            <a:extLst>
              <a:ext uri="{FF2B5EF4-FFF2-40B4-BE49-F238E27FC236}">
                <a16:creationId xmlns:a16="http://schemas.microsoft.com/office/drawing/2014/main" id="{0AEB1C64-E6E2-AF40-A894-0FDCB410723D}"/>
              </a:ext>
            </a:extLst>
          </p:cNvPr>
          <p:cNvGrpSpPr>
            <a:grpSpLocks/>
          </p:cNvGrpSpPr>
          <p:nvPr/>
        </p:nvGrpSpPr>
        <p:grpSpPr bwMode="auto">
          <a:xfrm>
            <a:off x="457200" y="2362200"/>
            <a:ext cx="8031163" cy="4224338"/>
            <a:chOff x="454025" y="2362200"/>
            <a:chExt cx="8031162" cy="4224338"/>
          </a:xfrm>
        </p:grpSpPr>
        <p:cxnSp>
          <p:nvCxnSpPr>
            <p:cNvPr id="28677" name="Elbow Connector 22">
              <a:extLst>
                <a:ext uri="{FF2B5EF4-FFF2-40B4-BE49-F238E27FC236}">
                  <a16:creationId xmlns:a16="http://schemas.microsoft.com/office/drawing/2014/main" id="{DEB7D91D-5CDD-E14C-8175-2FD5CC07DFF3}"/>
                </a:ext>
              </a:extLst>
            </p:cNvPr>
            <p:cNvCxnSpPr>
              <a:cxnSpLocks noChangeShapeType="1"/>
            </p:cNvCxnSpPr>
            <p:nvPr/>
          </p:nvCxnSpPr>
          <p:spPr bwMode="auto">
            <a:xfrm flipV="1">
              <a:off x="3887787" y="2950862"/>
              <a:ext cx="966788" cy="2988000"/>
            </a:xfrm>
            <a:prstGeom prst="bentConnector3">
              <a:avLst>
                <a:gd name="adj1" fmla="val 60509"/>
              </a:avLst>
            </a:prstGeom>
            <a:noFill/>
            <a:ln w="38100" algn="ctr">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28678" name="Straight Arrow Connector 36">
              <a:extLst>
                <a:ext uri="{FF2B5EF4-FFF2-40B4-BE49-F238E27FC236}">
                  <a16:creationId xmlns:a16="http://schemas.microsoft.com/office/drawing/2014/main" id="{781C515F-59ED-3E45-BA83-2DA779FC1BB3}"/>
                </a:ext>
              </a:extLst>
            </p:cNvPr>
            <p:cNvCxnSpPr>
              <a:cxnSpLocks noChangeShapeType="1"/>
            </p:cNvCxnSpPr>
            <p:nvPr/>
          </p:nvCxnSpPr>
          <p:spPr bwMode="auto">
            <a:xfrm flipH="1">
              <a:off x="2295525" y="4953000"/>
              <a:ext cx="3175" cy="381000"/>
            </a:xfrm>
            <a:prstGeom prst="straightConnector1">
              <a:avLst/>
            </a:prstGeom>
            <a:noFill/>
            <a:ln w="38100" algn="ctr">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28679" name="Straight Arrow Connector 36">
              <a:extLst>
                <a:ext uri="{FF2B5EF4-FFF2-40B4-BE49-F238E27FC236}">
                  <a16:creationId xmlns:a16="http://schemas.microsoft.com/office/drawing/2014/main" id="{AC3F72CD-7903-D74E-B149-1682E07A79B5}"/>
                </a:ext>
              </a:extLst>
            </p:cNvPr>
            <p:cNvCxnSpPr>
              <a:cxnSpLocks noChangeShapeType="1"/>
            </p:cNvCxnSpPr>
            <p:nvPr/>
          </p:nvCxnSpPr>
          <p:spPr bwMode="auto">
            <a:xfrm flipH="1">
              <a:off x="2298700" y="3509962"/>
              <a:ext cx="3175" cy="381000"/>
            </a:xfrm>
            <a:prstGeom prst="straightConnector1">
              <a:avLst/>
            </a:prstGeom>
            <a:noFill/>
            <a:ln w="38100" algn="ctr">
              <a:solidFill>
                <a:schemeClr val="accent1"/>
              </a:solidFill>
              <a:round/>
              <a:headEnd/>
              <a:tailEnd type="triangle" w="med" len="med"/>
            </a:ln>
            <a:extLst>
              <a:ext uri="{909E8E84-426E-40DD-AFC4-6F175D3DCCD1}">
                <a14:hiddenFill xmlns:a14="http://schemas.microsoft.com/office/drawing/2010/main">
                  <a:noFill/>
                </a14:hiddenFill>
              </a:ext>
            </a:extLst>
          </p:spPr>
        </p:cxnSp>
        <p:grpSp>
          <p:nvGrpSpPr>
            <p:cNvPr id="28680" name="Group 14">
              <a:extLst>
                <a:ext uri="{FF2B5EF4-FFF2-40B4-BE49-F238E27FC236}">
                  <a16:creationId xmlns:a16="http://schemas.microsoft.com/office/drawing/2014/main" id="{2E5D3EF3-0C5F-9D43-BC9D-A030BDD56DB6}"/>
                </a:ext>
              </a:extLst>
            </p:cNvPr>
            <p:cNvGrpSpPr>
              <a:grpSpLocks/>
            </p:cNvGrpSpPr>
            <p:nvPr/>
          </p:nvGrpSpPr>
          <p:grpSpPr bwMode="auto">
            <a:xfrm>
              <a:off x="476250" y="2362200"/>
              <a:ext cx="3643312" cy="1243012"/>
              <a:chOff x="1757362" y="1600200"/>
              <a:chExt cx="3881438" cy="1235833"/>
            </a:xfrm>
          </p:grpSpPr>
          <p:sp>
            <p:nvSpPr>
              <p:cNvPr id="21" name="Rounded Rectangle 20">
                <a:extLst>
                  <a:ext uri="{FF2B5EF4-FFF2-40B4-BE49-F238E27FC236}">
                    <a16:creationId xmlns:a16="http://schemas.microsoft.com/office/drawing/2014/main" id="{62BA96B8-571D-9240-9E56-E1AD3E73D5BB}"/>
                  </a:ext>
                </a:extLst>
              </p:cNvPr>
              <p:cNvSpPr/>
              <p:nvPr/>
            </p:nvSpPr>
            <p:spPr bwMode="auto">
              <a:xfrm>
                <a:off x="1757362" y="1600200"/>
                <a:ext cx="3881439" cy="1235834"/>
              </a:xfrm>
              <a:prstGeom prst="roundRect">
                <a:avLst/>
              </a:prstGeom>
              <a:solidFill>
                <a:schemeClr val="bg2">
                  <a:lumMod val="20000"/>
                  <a:lumOff val="80000"/>
                </a:schemeClr>
              </a:solidFill>
              <a:ln w="19050" cap="flat" cmpd="sng" algn="ctr">
                <a:solidFill>
                  <a:schemeClr val="accent1"/>
                </a:solidFill>
                <a:prstDash val="solid"/>
                <a:round/>
                <a:headEnd type="none" w="med" len="med"/>
                <a:tailEnd type="none" w="med" len="med"/>
              </a:ln>
              <a:effectLst/>
            </p:spPr>
            <p:txBody>
              <a:bodyPr/>
              <a:lstStyle/>
              <a:p>
                <a:pPr algn="ctr">
                  <a:defRPr/>
                </a:pPr>
                <a:endParaRPr lang="en-AU">
                  <a:latin typeface="Arial" charset="0"/>
                </a:endParaRPr>
              </a:p>
            </p:txBody>
          </p:sp>
          <p:sp>
            <p:nvSpPr>
              <p:cNvPr id="22" name="TextBox 21">
                <a:extLst>
                  <a:ext uri="{FF2B5EF4-FFF2-40B4-BE49-F238E27FC236}">
                    <a16:creationId xmlns:a16="http://schemas.microsoft.com/office/drawing/2014/main" id="{FC5BB4F0-9424-9940-91D1-C0BDE82CA08B}"/>
                  </a:ext>
                </a:extLst>
              </p:cNvPr>
              <p:cNvSpPr txBox="1"/>
              <p:nvPr/>
            </p:nvSpPr>
            <p:spPr>
              <a:xfrm>
                <a:off x="1808100" y="1866939"/>
                <a:ext cx="3805332" cy="64238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AU" dirty="0">
                    <a:solidFill>
                      <a:schemeClr val="accent1"/>
                    </a:solidFill>
                  </a:rPr>
                  <a:t>High reproductive rate of pathogen/high mutation rate</a:t>
                </a:r>
              </a:p>
            </p:txBody>
          </p:sp>
        </p:grpSp>
        <p:cxnSp>
          <p:nvCxnSpPr>
            <p:cNvPr id="28681" name="Straight Arrow Connector 36">
              <a:extLst>
                <a:ext uri="{FF2B5EF4-FFF2-40B4-BE49-F238E27FC236}">
                  <a16:creationId xmlns:a16="http://schemas.microsoft.com/office/drawing/2014/main" id="{B21CCE30-DAF7-C948-842E-C846EAD6AC1F}"/>
                </a:ext>
              </a:extLst>
            </p:cNvPr>
            <p:cNvCxnSpPr>
              <a:cxnSpLocks noChangeShapeType="1"/>
            </p:cNvCxnSpPr>
            <p:nvPr/>
          </p:nvCxnSpPr>
          <p:spPr bwMode="auto">
            <a:xfrm flipH="1">
              <a:off x="6665912" y="3517900"/>
              <a:ext cx="4763" cy="381000"/>
            </a:xfrm>
            <a:prstGeom prst="straightConnector1">
              <a:avLst/>
            </a:prstGeom>
            <a:noFill/>
            <a:ln w="38100" algn="ctr">
              <a:solidFill>
                <a:schemeClr val="accent1"/>
              </a:solidFill>
              <a:round/>
              <a:headEnd/>
              <a:tailEnd type="triangle" w="med" len="med"/>
            </a:ln>
            <a:extLst>
              <a:ext uri="{909E8E84-426E-40DD-AFC4-6F175D3DCCD1}">
                <a14:hiddenFill xmlns:a14="http://schemas.microsoft.com/office/drawing/2010/main">
                  <a:noFill/>
                </a14:hiddenFill>
              </a:ext>
            </a:extLst>
          </p:spPr>
        </p:cxnSp>
        <p:grpSp>
          <p:nvGrpSpPr>
            <p:cNvPr id="28682" name="Group 14">
              <a:extLst>
                <a:ext uri="{FF2B5EF4-FFF2-40B4-BE49-F238E27FC236}">
                  <a16:creationId xmlns:a16="http://schemas.microsoft.com/office/drawing/2014/main" id="{9AD53D7B-0439-DD46-8896-2530FD784F4F}"/>
                </a:ext>
              </a:extLst>
            </p:cNvPr>
            <p:cNvGrpSpPr>
              <a:grpSpLocks/>
            </p:cNvGrpSpPr>
            <p:nvPr/>
          </p:nvGrpSpPr>
          <p:grpSpPr bwMode="auto">
            <a:xfrm>
              <a:off x="457200" y="3860800"/>
              <a:ext cx="3609975" cy="1244600"/>
              <a:chOff x="1757362" y="1600200"/>
              <a:chExt cx="3881438" cy="1235833"/>
            </a:xfrm>
          </p:grpSpPr>
          <p:sp>
            <p:nvSpPr>
              <p:cNvPr id="19" name="Rounded Rectangle 18">
                <a:extLst>
                  <a:ext uri="{FF2B5EF4-FFF2-40B4-BE49-F238E27FC236}">
                    <a16:creationId xmlns:a16="http://schemas.microsoft.com/office/drawing/2014/main" id="{3D2E65A4-A9F4-7A47-949E-C0D3A90008C0}"/>
                  </a:ext>
                </a:extLst>
              </p:cNvPr>
              <p:cNvSpPr/>
              <p:nvPr/>
            </p:nvSpPr>
            <p:spPr bwMode="auto">
              <a:xfrm>
                <a:off x="1757362" y="1600200"/>
                <a:ext cx="3881438" cy="1235833"/>
              </a:xfrm>
              <a:prstGeom prst="roundRect">
                <a:avLst/>
              </a:prstGeom>
              <a:solidFill>
                <a:schemeClr val="bg2">
                  <a:lumMod val="20000"/>
                  <a:lumOff val="80000"/>
                </a:schemeClr>
              </a:solidFill>
              <a:ln w="19050" cap="flat" cmpd="sng" algn="ctr">
                <a:solidFill>
                  <a:schemeClr val="accent1"/>
                </a:solidFill>
                <a:prstDash val="solid"/>
                <a:round/>
                <a:headEnd type="none" w="med" len="med"/>
                <a:tailEnd type="none" w="med" len="med"/>
              </a:ln>
              <a:effectLst/>
            </p:spPr>
            <p:txBody>
              <a:bodyPr/>
              <a:lstStyle/>
              <a:p>
                <a:pPr algn="ctr">
                  <a:defRPr/>
                </a:pPr>
                <a:endParaRPr lang="en-AU">
                  <a:latin typeface="Arial" charset="0"/>
                </a:endParaRPr>
              </a:p>
            </p:txBody>
          </p:sp>
          <p:sp>
            <p:nvSpPr>
              <p:cNvPr id="20" name="TextBox 19">
                <a:extLst>
                  <a:ext uri="{FF2B5EF4-FFF2-40B4-BE49-F238E27FC236}">
                    <a16:creationId xmlns:a16="http://schemas.microsoft.com/office/drawing/2014/main" id="{7F01DE81-7BBD-C04F-8822-572EB266EEE9}"/>
                  </a:ext>
                </a:extLst>
              </p:cNvPr>
              <p:cNvSpPr txBox="1"/>
              <p:nvPr/>
            </p:nvSpPr>
            <p:spPr>
              <a:xfrm>
                <a:off x="1789793" y="1625421"/>
                <a:ext cx="3804628" cy="119187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AU" dirty="0">
                    <a:solidFill>
                      <a:schemeClr val="accent1"/>
                    </a:solidFill>
                  </a:rPr>
                  <a:t>Bacterium gains a gene that provides resistance against the antibiotic through mutation or conjugation</a:t>
                </a:r>
              </a:p>
            </p:txBody>
          </p:sp>
        </p:grpSp>
        <p:sp>
          <p:nvSpPr>
            <p:cNvPr id="17" name="Rounded Rectangle 16">
              <a:extLst>
                <a:ext uri="{FF2B5EF4-FFF2-40B4-BE49-F238E27FC236}">
                  <a16:creationId xmlns:a16="http://schemas.microsoft.com/office/drawing/2014/main" id="{4CB350CD-4F13-2D4A-ABA1-C59FD2F8DE23}"/>
                </a:ext>
              </a:extLst>
            </p:cNvPr>
            <p:cNvSpPr/>
            <p:nvPr/>
          </p:nvSpPr>
          <p:spPr bwMode="auto">
            <a:xfrm>
              <a:off x="4849812" y="2362200"/>
              <a:ext cx="3635375" cy="1244600"/>
            </a:xfrm>
            <a:prstGeom prst="roundRect">
              <a:avLst/>
            </a:prstGeom>
            <a:solidFill>
              <a:schemeClr val="bg2">
                <a:lumMod val="20000"/>
                <a:lumOff val="80000"/>
              </a:schemeClr>
            </a:solidFill>
            <a:ln w="19050" cap="flat" cmpd="sng" algn="ctr">
              <a:solidFill>
                <a:schemeClr val="accent1"/>
              </a:solidFill>
              <a:prstDash val="solid"/>
              <a:round/>
              <a:headEnd type="none" w="med" len="med"/>
              <a:tailEnd type="none" w="med" len="med"/>
            </a:ln>
            <a:effectLst/>
          </p:spPr>
          <p:txBody>
            <a:bodyPr/>
            <a:lstStyle/>
            <a:p>
              <a:pPr algn="ctr">
                <a:defRPr/>
              </a:pPr>
              <a:endParaRPr lang="en-AU">
                <a:latin typeface="Arial" charset="0"/>
              </a:endParaRPr>
            </a:p>
          </p:txBody>
        </p:sp>
        <p:sp>
          <p:nvSpPr>
            <p:cNvPr id="18" name="TextBox 17">
              <a:extLst>
                <a:ext uri="{FF2B5EF4-FFF2-40B4-BE49-F238E27FC236}">
                  <a16:creationId xmlns:a16="http://schemas.microsoft.com/office/drawing/2014/main" id="{E8B6BFAD-B8F9-6D4F-B548-2017F35FBA66}"/>
                </a:ext>
              </a:extLst>
            </p:cNvPr>
            <p:cNvSpPr txBox="1"/>
            <p:nvPr/>
          </p:nvSpPr>
          <p:spPr bwMode="auto">
            <a:xfrm>
              <a:off x="4897437" y="2505075"/>
              <a:ext cx="3563937" cy="9239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AU" dirty="0">
                  <a:solidFill>
                    <a:schemeClr val="accent1"/>
                  </a:solidFill>
                </a:rPr>
                <a:t>Resistant bacteria survive and reproduce and pass their resistant gene on to offspring</a:t>
              </a:r>
            </a:p>
          </p:txBody>
        </p:sp>
        <p:grpSp>
          <p:nvGrpSpPr>
            <p:cNvPr id="28685" name="Group 14">
              <a:extLst>
                <a:ext uri="{FF2B5EF4-FFF2-40B4-BE49-F238E27FC236}">
                  <a16:creationId xmlns:a16="http://schemas.microsoft.com/office/drawing/2014/main" id="{A5145D61-644A-F04A-8332-B270AADE95BC}"/>
                </a:ext>
              </a:extLst>
            </p:cNvPr>
            <p:cNvGrpSpPr>
              <a:grpSpLocks/>
            </p:cNvGrpSpPr>
            <p:nvPr/>
          </p:nvGrpSpPr>
          <p:grpSpPr bwMode="auto">
            <a:xfrm>
              <a:off x="4876800" y="3898900"/>
              <a:ext cx="3608387" cy="1244600"/>
              <a:chOff x="1757362" y="1600200"/>
              <a:chExt cx="3881438" cy="1235833"/>
            </a:xfrm>
          </p:grpSpPr>
          <p:sp>
            <p:nvSpPr>
              <p:cNvPr id="15" name="Rounded Rectangle 14">
                <a:extLst>
                  <a:ext uri="{FF2B5EF4-FFF2-40B4-BE49-F238E27FC236}">
                    <a16:creationId xmlns:a16="http://schemas.microsoft.com/office/drawing/2014/main" id="{C6873774-5CBA-7B46-892C-5A5178DC28BA}"/>
                  </a:ext>
                </a:extLst>
              </p:cNvPr>
              <p:cNvSpPr/>
              <p:nvPr/>
            </p:nvSpPr>
            <p:spPr bwMode="auto">
              <a:xfrm>
                <a:off x="1757361" y="1600200"/>
                <a:ext cx="3881439" cy="1235833"/>
              </a:xfrm>
              <a:prstGeom prst="roundRect">
                <a:avLst/>
              </a:prstGeom>
              <a:solidFill>
                <a:schemeClr val="bg2">
                  <a:lumMod val="20000"/>
                  <a:lumOff val="80000"/>
                </a:schemeClr>
              </a:solidFill>
              <a:ln w="19050" cap="flat" cmpd="sng" algn="ctr">
                <a:solidFill>
                  <a:schemeClr val="accent1"/>
                </a:solidFill>
                <a:prstDash val="solid"/>
                <a:round/>
                <a:headEnd type="none" w="med" len="med"/>
                <a:tailEnd type="none" w="med" len="med"/>
              </a:ln>
              <a:effectLst/>
            </p:spPr>
            <p:txBody>
              <a:bodyPr/>
              <a:lstStyle/>
              <a:p>
                <a:pPr algn="ctr">
                  <a:defRPr/>
                </a:pPr>
                <a:endParaRPr lang="en-AU">
                  <a:latin typeface="Arial" charset="0"/>
                </a:endParaRPr>
              </a:p>
            </p:txBody>
          </p:sp>
          <p:sp>
            <p:nvSpPr>
              <p:cNvPr id="16" name="TextBox 15">
                <a:extLst>
                  <a:ext uri="{FF2B5EF4-FFF2-40B4-BE49-F238E27FC236}">
                    <a16:creationId xmlns:a16="http://schemas.microsoft.com/office/drawing/2014/main" id="{69ADCE37-4FDE-2546-9A47-F4431212A061}"/>
                  </a:ext>
                </a:extLst>
              </p:cNvPr>
              <p:cNvSpPr txBox="1"/>
              <p:nvPr/>
            </p:nvSpPr>
            <p:spPr>
              <a:xfrm>
                <a:off x="1810298" y="1814579"/>
                <a:ext cx="3804595" cy="9174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AU" dirty="0">
                    <a:solidFill>
                      <a:schemeClr val="accent1"/>
                    </a:solidFill>
                  </a:rPr>
                  <a:t>After many generations, a new population of resistant bacteria evolved.  </a:t>
                </a:r>
              </a:p>
            </p:txBody>
          </p:sp>
        </p:grpSp>
        <p:grpSp>
          <p:nvGrpSpPr>
            <p:cNvPr id="28686" name="Group 14">
              <a:extLst>
                <a:ext uri="{FF2B5EF4-FFF2-40B4-BE49-F238E27FC236}">
                  <a16:creationId xmlns:a16="http://schemas.microsoft.com/office/drawing/2014/main" id="{8D95015D-A446-7541-A215-C842AF68D73B}"/>
                </a:ext>
              </a:extLst>
            </p:cNvPr>
            <p:cNvGrpSpPr>
              <a:grpSpLocks/>
            </p:cNvGrpSpPr>
            <p:nvPr/>
          </p:nvGrpSpPr>
          <p:grpSpPr bwMode="auto">
            <a:xfrm>
              <a:off x="454025" y="5341938"/>
              <a:ext cx="3609975" cy="1244600"/>
              <a:chOff x="1757362" y="1600200"/>
              <a:chExt cx="3881438" cy="1235833"/>
            </a:xfrm>
          </p:grpSpPr>
          <p:sp>
            <p:nvSpPr>
              <p:cNvPr id="29" name="Rounded Rectangle 28">
                <a:extLst>
                  <a:ext uri="{FF2B5EF4-FFF2-40B4-BE49-F238E27FC236}">
                    <a16:creationId xmlns:a16="http://schemas.microsoft.com/office/drawing/2014/main" id="{098989BC-F06D-FF4C-9E2E-9621803F8620}"/>
                  </a:ext>
                </a:extLst>
              </p:cNvPr>
              <p:cNvSpPr/>
              <p:nvPr/>
            </p:nvSpPr>
            <p:spPr bwMode="auto">
              <a:xfrm>
                <a:off x="1757362" y="1600200"/>
                <a:ext cx="3881438" cy="1235833"/>
              </a:xfrm>
              <a:prstGeom prst="roundRect">
                <a:avLst/>
              </a:prstGeom>
              <a:solidFill>
                <a:schemeClr val="bg2">
                  <a:lumMod val="20000"/>
                  <a:lumOff val="80000"/>
                </a:schemeClr>
              </a:solidFill>
              <a:ln w="19050" cap="flat" cmpd="sng" algn="ctr">
                <a:solidFill>
                  <a:schemeClr val="accent1"/>
                </a:solidFill>
                <a:prstDash val="solid"/>
                <a:round/>
                <a:headEnd type="none" w="med" len="med"/>
                <a:tailEnd type="none" w="med" len="med"/>
              </a:ln>
              <a:effectLst/>
            </p:spPr>
            <p:txBody>
              <a:bodyPr/>
              <a:lstStyle/>
              <a:p>
                <a:pPr algn="ctr">
                  <a:defRPr/>
                </a:pPr>
                <a:endParaRPr lang="en-AU">
                  <a:latin typeface="Arial" charset="0"/>
                </a:endParaRPr>
              </a:p>
            </p:txBody>
          </p:sp>
          <p:sp>
            <p:nvSpPr>
              <p:cNvPr id="30" name="TextBox 29">
                <a:extLst>
                  <a:ext uri="{FF2B5EF4-FFF2-40B4-BE49-F238E27FC236}">
                    <a16:creationId xmlns:a16="http://schemas.microsoft.com/office/drawing/2014/main" id="{1A6A2CDA-8204-CE48-954E-044DC9A8E596}"/>
                  </a:ext>
                </a:extLst>
              </p:cNvPr>
              <p:cNvSpPr txBox="1"/>
              <p:nvPr/>
            </p:nvSpPr>
            <p:spPr>
              <a:xfrm>
                <a:off x="1789793" y="1934379"/>
                <a:ext cx="3804628" cy="6415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AU" dirty="0">
                    <a:solidFill>
                      <a:schemeClr val="accent1"/>
                    </a:solidFill>
                  </a:rPr>
                  <a:t>Resistant bacteria live after antibiotic misused</a:t>
                </a:r>
              </a:p>
            </p:txBody>
          </p:sp>
        </p:grpSp>
      </p:grpSp>
    </p:spTree>
    <p:extLst>
      <p:ext uri="{BB962C8B-B14F-4D97-AF65-F5344CB8AC3E}">
        <p14:creationId xmlns:p14="http://schemas.microsoft.com/office/powerpoint/2010/main" val="110596147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a:t>Pathogen</a:t>
            </a:r>
          </a:p>
        </p:txBody>
      </p:sp>
      <p:sp>
        <p:nvSpPr>
          <p:cNvPr id="3" name="Content Placeholder 2"/>
          <p:cNvSpPr>
            <a:spLocks noGrp="1"/>
          </p:cNvSpPr>
          <p:nvPr>
            <p:ph idx="1"/>
          </p:nvPr>
        </p:nvSpPr>
        <p:spPr>
          <a:xfrm>
            <a:off x="762000" y="1128451"/>
            <a:ext cx="8229600" cy="4114800"/>
          </a:xfrm>
        </p:spPr>
        <p:txBody>
          <a:bodyPr/>
          <a:lstStyle/>
          <a:p>
            <a:r>
              <a:rPr lang="en-AU" sz="2200" dirty="0"/>
              <a:t>Mode of transmission</a:t>
            </a:r>
          </a:p>
          <a:p>
            <a:pPr lvl="1"/>
            <a:r>
              <a:rPr lang="en-AU" sz="2200" dirty="0">
                <a:solidFill>
                  <a:srgbClr val="FF0000"/>
                </a:solidFill>
              </a:rPr>
              <a:t>Infectivity</a:t>
            </a:r>
            <a:r>
              <a:rPr lang="en-AU" sz="2200" dirty="0"/>
              <a:t> – the ability of a pathogen to spread from one host and infect another host.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545080"/>
            <a:ext cx="4911824" cy="3929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1548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3E98-DA57-9D45-94A3-6CF2FE28E386}"/>
              </a:ext>
            </a:extLst>
          </p:cNvPr>
          <p:cNvSpPr>
            <a:spLocks noGrp="1"/>
          </p:cNvSpPr>
          <p:nvPr>
            <p:ph type="title"/>
          </p:nvPr>
        </p:nvSpPr>
        <p:spPr>
          <a:xfrm>
            <a:off x="654005" y="114300"/>
            <a:ext cx="8229600" cy="685800"/>
          </a:xfrm>
        </p:spPr>
        <p:txBody>
          <a:bodyPr>
            <a:noAutofit/>
          </a:bodyPr>
          <a:lstStyle/>
          <a:p>
            <a:r>
              <a:rPr lang="en-US" sz="4000" dirty="0"/>
              <a:t>Mode of transmission</a:t>
            </a:r>
          </a:p>
        </p:txBody>
      </p:sp>
      <p:sp>
        <p:nvSpPr>
          <p:cNvPr id="5" name="TextBox 4">
            <a:extLst>
              <a:ext uri="{FF2B5EF4-FFF2-40B4-BE49-F238E27FC236}">
                <a16:creationId xmlns:a16="http://schemas.microsoft.com/office/drawing/2014/main" id="{CB020BFF-B787-0549-80EC-DBFE5067B27E}"/>
              </a:ext>
            </a:extLst>
          </p:cNvPr>
          <p:cNvSpPr txBox="1"/>
          <p:nvPr/>
        </p:nvSpPr>
        <p:spPr>
          <a:xfrm>
            <a:off x="938758" y="983983"/>
            <a:ext cx="8153400" cy="1015663"/>
          </a:xfrm>
          <a:prstGeom prst="rect">
            <a:avLst/>
          </a:prstGeom>
          <a:noFill/>
        </p:spPr>
        <p:txBody>
          <a:bodyPr wrap="square" rtlCol="0">
            <a:spAutoFit/>
          </a:bodyPr>
          <a:lstStyle/>
          <a:p>
            <a:r>
              <a:rPr lang="en-US" sz="2000" dirty="0"/>
              <a:t>How a pathogen is transmitted, its </a:t>
            </a:r>
            <a:r>
              <a:rPr lang="en-US" sz="2000" dirty="0">
                <a:solidFill>
                  <a:srgbClr val="FF0000"/>
                </a:solidFill>
              </a:rPr>
              <a:t>Mode of Transmission </a:t>
            </a:r>
            <a:r>
              <a:rPr lang="en-US" sz="2000" dirty="0"/>
              <a:t>can influence its spread in a population, that is how quickly or slowly it will spread in a population. </a:t>
            </a:r>
          </a:p>
        </p:txBody>
      </p:sp>
      <p:sp>
        <p:nvSpPr>
          <p:cNvPr id="6" name="Content Placeholder 5">
            <a:extLst>
              <a:ext uri="{FF2B5EF4-FFF2-40B4-BE49-F238E27FC236}">
                <a16:creationId xmlns:a16="http://schemas.microsoft.com/office/drawing/2014/main" id="{EA0F86D2-4D42-5240-BB81-5DC67FC7C448}"/>
              </a:ext>
            </a:extLst>
          </p:cNvPr>
          <p:cNvSpPr>
            <a:spLocks noGrp="1"/>
          </p:cNvSpPr>
          <p:nvPr>
            <p:ph idx="1"/>
          </p:nvPr>
        </p:nvSpPr>
        <p:spPr/>
        <p:txBody>
          <a:bodyPr/>
          <a:lstStyle/>
          <a:p>
            <a:pPr marL="0" indent="0">
              <a:buNone/>
            </a:pPr>
            <a:r>
              <a:rPr lang="en-US" dirty="0"/>
              <a:t>Complete the table in your handout</a:t>
            </a:r>
          </a:p>
        </p:txBody>
      </p:sp>
    </p:spTree>
    <p:extLst>
      <p:ext uri="{BB962C8B-B14F-4D97-AF65-F5344CB8AC3E}">
        <p14:creationId xmlns:p14="http://schemas.microsoft.com/office/powerpoint/2010/main" val="1839253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6B96F-ABBE-CC49-8B8E-04AD003FBC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D30FC1-594E-A944-BE99-7A82025AED3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DD91156-5D0C-E149-A85D-FB3E855F47B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06245" y="153987"/>
            <a:ext cx="5731510" cy="6550025"/>
          </a:xfrm>
          <a:prstGeom prst="rect">
            <a:avLst/>
          </a:prstGeom>
          <a:noFill/>
          <a:ln>
            <a:noFill/>
          </a:ln>
        </p:spPr>
      </p:pic>
    </p:spTree>
    <p:extLst>
      <p:ext uri="{BB962C8B-B14F-4D97-AF65-F5344CB8AC3E}">
        <p14:creationId xmlns:p14="http://schemas.microsoft.com/office/powerpoint/2010/main" val="1081226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AB595DD-3D3C-824D-BF38-CF63F7858CD5}"/>
              </a:ext>
            </a:extLst>
          </p:cNvPr>
          <p:cNvGraphicFramePr>
            <a:graphicFrameLocks noGrp="1"/>
          </p:cNvGraphicFramePr>
          <p:nvPr>
            <p:ph idx="1"/>
            <p:extLst>
              <p:ext uri="{D42A27DB-BD31-4B8C-83A1-F6EECF244321}">
                <p14:modId xmlns:p14="http://schemas.microsoft.com/office/powerpoint/2010/main" val="3708501061"/>
              </p:ext>
            </p:extLst>
          </p:nvPr>
        </p:nvGraphicFramePr>
        <p:xfrm>
          <a:off x="1657350" y="2324100"/>
          <a:ext cx="6343650" cy="2659385"/>
        </p:xfrm>
        <a:graphic>
          <a:graphicData uri="http://schemas.openxmlformats.org/drawingml/2006/table">
            <a:tbl>
              <a:tblPr>
                <a:tableStyleId>{3C2FFA5D-87B4-456A-9821-1D502468CF0F}</a:tableStyleId>
              </a:tblPr>
              <a:tblGrid>
                <a:gridCol w="5483318">
                  <a:extLst>
                    <a:ext uri="{9D8B030D-6E8A-4147-A177-3AD203B41FA5}">
                      <a16:colId xmlns:a16="http://schemas.microsoft.com/office/drawing/2014/main" val="3901933215"/>
                    </a:ext>
                  </a:extLst>
                </a:gridCol>
                <a:gridCol w="860332">
                  <a:extLst>
                    <a:ext uri="{9D8B030D-6E8A-4147-A177-3AD203B41FA5}">
                      <a16:colId xmlns:a16="http://schemas.microsoft.com/office/drawing/2014/main" val="2161368975"/>
                    </a:ext>
                  </a:extLst>
                </a:gridCol>
              </a:tblGrid>
              <a:tr h="311790">
                <a:tc>
                  <a:txBody>
                    <a:bodyPr/>
                    <a:lstStyle/>
                    <a:p>
                      <a:pPr algn="ctr" rtl="0" fontAlgn="base"/>
                      <a:r>
                        <a:rPr lang="en-US" sz="1100" b="1">
                          <a:effectLst/>
                        </a:rPr>
                        <a:t>Description</a:t>
                      </a:r>
                      <a:r>
                        <a:rPr lang="en-US" sz="1100" b="0">
                          <a:effectLst/>
                        </a:rPr>
                        <a:t> </a:t>
                      </a:r>
                      <a:endParaRPr lang="en-US" b="0" i="0">
                        <a:effectLst/>
                      </a:endParaRPr>
                    </a:p>
                  </a:txBody>
                  <a:tcPr anchor="ctr"/>
                </a:tc>
                <a:tc>
                  <a:txBody>
                    <a:bodyPr/>
                    <a:lstStyle/>
                    <a:p>
                      <a:pPr algn="ctr" rtl="0" fontAlgn="base"/>
                      <a:r>
                        <a:rPr lang="en-US" sz="1100" b="1">
                          <a:effectLst/>
                        </a:rPr>
                        <a:t>Marks</a:t>
                      </a:r>
                      <a:r>
                        <a:rPr lang="en-US" sz="1100" b="0">
                          <a:effectLst/>
                        </a:rPr>
                        <a:t> </a:t>
                      </a:r>
                      <a:endParaRPr lang="en-US" b="0" i="0">
                        <a:effectLst/>
                      </a:endParaRPr>
                    </a:p>
                  </a:txBody>
                  <a:tcPr anchor="ctr"/>
                </a:tc>
                <a:extLst>
                  <a:ext uri="{0D108BD9-81ED-4DB2-BD59-A6C34878D82A}">
                    <a16:rowId xmlns:a16="http://schemas.microsoft.com/office/drawing/2014/main" val="1623073492"/>
                  </a:ext>
                </a:extLst>
              </a:tr>
              <a:tr h="715283">
                <a:tc>
                  <a:txBody>
                    <a:bodyPr/>
                    <a:lstStyle/>
                    <a:p>
                      <a:pPr algn="l" rtl="0" fontAlgn="base"/>
                      <a:r>
                        <a:rPr lang="en-US" sz="1100" b="0" dirty="0">
                          <a:effectLst/>
                        </a:rPr>
                        <a:t>Direct transmission  </a:t>
                      </a:r>
                      <a:endParaRPr lang="en-US" b="0" dirty="0">
                        <a:effectLst/>
                      </a:endParaRPr>
                    </a:p>
                    <a:p>
                      <a:pPr marL="171450" indent="-171450" algn="l" rtl="0" fontAlgn="base">
                        <a:buFont typeface="Arial" panose="020B0604020202020204" pitchFamily="34" charset="0"/>
                        <a:buChar char="•"/>
                      </a:pPr>
                      <a:r>
                        <a:rPr lang="en-US" sz="1100" b="0" dirty="0">
                          <a:effectLst/>
                        </a:rPr>
                        <a:t>Result of touching/contact between two individuals  </a:t>
                      </a:r>
                    </a:p>
                    <a:p>
                      <a:pPr marL="171450" indent="-171450" algn="l" rtl="0" fontAlgn="base">
                        <a:buFont typeface="Arial" panose="020B0604020202020204" pitchFamily="34" charset="0"/>
                        <a:buChar char="•"/>
                      </a:pPr>
                      <a:r>
                        <a:rPr lang="en-US" sz="1100" b="0" dirty="0">
                          <a:solidFill>
                            <a:srgbClr val="000000"/>
                          </a:solidFill>
                          <a:effectLst/>
                        </a:rPr>
                        <a:t>For example, an infected Queen Bee/Nurse Bee touches the larvae and infects them  </a:t>
                      </a:r>
                      <a:endParaRPr lang="en-US" sz="1100" b="0" i="0" dirty="0">
                        <a:solidFill>
                          <a:srgbClr val="000000"/>
                        </a:solidFill>
                        <a:effectLst/>
                        <a:latin typeface="Arial" panose="020B0604020202020204" pitchFamily="34" charset="0"/>
                      </a:endParaRPr>
                    </a:p>
                  </a:txBody>
                  <a:tcPr anchor="ctr"/>
                </a:tc>
                <a:tc>
                  <a:txBody>
                    <a:bodyPr/>
                    <a:lstStyle/>
                    <a:p>
                      <a:pPr algn="ctr" rtl="0" fontAlgn="base"/>
                      <a:r>
                        <a:rPr lang="en-US" sz="1100" b="0">
                          <a:effectLst/>
                        </a:rPr>
                        <a:t>1-2 </a:t>
                      </a:r>
                      <a:endParaRPr lang="en-US" b="0" i="0">
                        <a:effectLst/>
                      </a:endParaRPr>
                    </a:p>
                  </a:txBody>
                  <a:tcPr anchor="ctr"/>
                </a:tc>
                <a:extLst>
                  <a:ext uri="{0D108BD9-81ED-4DB2-BD59-A6C34878D82A}">
                    <a16:rowId xmlns:a16="http://schemas.microsoft.com/office/drawing/2014/main" val="2147432195"/>
                  </a:ext>
                </a:extLst>
              </a:tr>
              <a:tr h="1320522">
                <a:tc>
                  <a:txBody>
                    <a:bodyPr/>
                    <a:lstStyle/>
                    <a:p>
                      <a:pPr algn="l" rtl="0" fontAlgn="base"/>
                      <a:r>
                        <a:rPr lang="en-US" sz="1100" b="0" dirty="0">
                          <a:effectLst/>
                        </a:rPr>
                        <a:t>Indirect transmission </a:t>
                      </a:r>
                      <a:endParaRPr lang="en-US" b="0" dirty="0">
                        <a:effectLst/>
                      </a:endParaRPr>
                    </a:p>
                    <a:p>
                      <a:pPr marL="171450" indent="-171450" algn="l" rtl="0" fontAlgn="base">
                        <a:buFont typeface="Arial" panose="020B0604020202020204" pitchFamily="34" charset="0"/>
                        <a:buChar char="•"/>
                      </a:pPr>
                      <a:r>
                        <a:rPr lang="en-US" sz="1100" b="0" dirty="0">
                          <a:effectLst/>
                        </a:rPr>
                        <a:t>When there is an intermediary, either living or non-living. </a:t>
                      </a:r>
                    </a:p>
                    <a:p>
                      <a:pPr marL="171450" indent="-171450" algn="l" rtl="0" fontAlgn="base">
                        <a:buFont typeface="Arial" panose="020B0604020202020204" pitchFamily="34" charset="0"/>
                        <a:buChar char="•"/>
                      </a:pPr>
                      <a:r>
                        <a:rPr lang="en-US" sz="1100" b="0" dirty="0">
                          <a:effectLst/>
                        </a:rPr>
                        <a:t>For example, contaminated food particles (</a:t>
                      </a:r>
                      <a:r>
                        <a:rPr lang="en-US" sz="1100" b="0" dirty="0" err="1">
                          <a:effectLst/>
                        </a:rPr>
                        <a:t>e.g</a:t>
                      </a:r>
                      <a:r>
                        <a:rPr lang="en-US" sz="1100" b="0" dirty="0">
                          <a:effectLst/>
                        </a:rPr>
                        <a:t> honey or pollen) lead to the infection of bees in another hive OR there is a vector OR there is contaminated equipment that allows the disease to be passed from one hive to another </a:t>
                      </a:r>
                      <a:endParaRPr lang="en-US" sz="1100" b="0" i="0" dirty="0">
                        <a:effectLst/>
                        <a:latin typeface="Arial" panose="020B0604020202020204" pitchFamily="34" charset="0"/>
                      </a:endParaRPr>
                    </a:p>
                  </a:txBody>
                  <a:tcPr anchor="ctr"/>
                </a:tc>
                <a:tc>
                  <a:txBody>
                    <a:bodyPr/>
                    <a:lstStyle/>
                    <a:p>
                      <a:pPr algn="ctr" rtl="0" fontAlgn="base"/>
                      <a:r>
                        <a:rPr lang="en-US" sz="1100" b="0">
                          <a:effectLst/>
                        </a:rPr>
                        <a:t>1-2 </a:t>
                      </a:r>
                      <a:endParaRPr lang="en-US" b="0" i="0">
                        <a:effectLst/>
                      </a:endParaRPr>
                    </a:p>
                  </a:txBody>
                  <a:tcPr anchor="ctr"/>
                </a:tc>
                <a:extLst>
                  <a:ext uri="{0D108BD9-81ED-4DB2-BD59-A6C34878D82A}">
                    <a16:rowId xmlns:a16="http://schemas.microsoft.com/office/drawing/2014/main" val="1538619652"/>
                  </a:ext>
                </a:extLst>
              </a:tr>
              <a:tr h="311790">
                <a:tc>
                  <a:txBody>
                    <a:bodyPr/>
                    <a:lstStyle/>
                    <a:p>
                      <a:pPr algn="r" rtl="0" fontAlgn="base"/>
                      <a:r>
                        <a:rPr lang="en-US" sz="1100" b="1" dirty="0">
                          <a:effectLst/>
                        </a:rPr>
                        <a:t>Total</a:t>
                      </a:r>
                      <a:r>
                        <a:rPr lang="en-US" sz="1100" b="0" dirty="0">
                          <a:effectLst/>
                        </a:rPr>
                        <a:t> </a:t>
                      </a:r>
                      <a:endParaRPr lang="en-US" b="0" i="0" dirty="0">
                        <a:effectLst/>
                      </a:endParaRPr>
                    </a:p>
                  </a:txBody>
                  <a:tcPr anchor="ctr"/>
                </a:tc>
                <a:tc>
                  <a:txBody>
                    <a:bodyPr/>
                    <a:lstStyle/>
                    <a:p>
                      <a:pPr algn="ctr" rtl="0" fontAlgn="base"/>
                      <a:r>
                        <a:rPr lang="en-US" sz="1100" b="1" dirty="0">
                          <a:effectLst/>
                        </a:rPr>
                        <a:t>4</a:t>
                      </a:r>
                      <a:r>
                        <a:rPr lang="en-US" sz="1100" b="0" dirty="0">
                          <a:effectLst/>
                        </a:rPr>
                        <a:t> </a:t>
                      </a:r>
                      <a:endParaRPr lang="en-US" b="0" i="0" dirty="0">
                        <a:effectLst/>
                      </a:endParaRPr>
                    </a:p>
                  </a:txBody>
                  <a:tcPr anchor="ctr"/>
                </a:tc>
                <a:extLst>
                  <a:ext uri="{0D108BD9-81ED-4DB2-BD59-A6C34878D82A}">
                    <a16:rowId xmlns:a16="http://schemas.microsoft.com/office/drawing/2014/main" val="2941193396"/>
                  </a:ext>
                </a:extLst>
              </a:tr>
            </a:tbl>
          </a:graphicData>
        </a:graphic>
      </p:graphicFrame>
      <p:sp>
        <p:nvSpPr>
          <p:cNvPr id="6" name="TextBox 5">
            <a:extLst>
              <a:ext uri="{FF2B5EF4-FFF2-40B4-BE49-F238E27FC236}">
                <a16:creationId xmlns:a16="http://schemas.microsoft.com/office/drawing/2014/main" id="{2805E774-739D-4447-8B49-DD320125A081}"/>
              </a:ext>
            </a:extLst>
          </p:cNvPr>
          <p:cNvSpPr txBox="1"/>
          <p:nvPr/>
        </p:nvSpPr>
        <p:spPr>
          <a:xfrm>
            <a:off x="1524000" y="1384043"/>
            <a:ext cx="6553200" cy="646331"/>
          </a:xfrm>
          <a:prstGeom prst="rect">
            <a:avLst/>
          </a:prstGeom>
          <a:noFill/>
        </p:spPr>
        <p:txBody>
          <a:bodyPr wrap="square">
            <a:spAutoFit/>
          </a:bodyPr>
          <a:lstStyle/>
          <a:p>
            <a:r>
              <a:rPr lang="en-US" sz="1800" b="0" i="0" dirty="0">
                <a:solidFill>
                  <a:srgbClr val="000000"/>
                </a:solidFill>
                <a:effectLst/>
                <a:latin typeface="Arial" panose="020B0604020202020204" pitchFamily="34" charset="0"/>
              </a:rPr>
              <a:t>Using bees as an example, explain the difference between direct and indirect transmission of disease.</a:t>
            </a:r>
            <a:r>
              <a:rPr lang="en-US" sz="1800" b="0" i="0" dirty="0">
                <a:solidFill>
                  <a:srgbClr val="000000"/>
                </a:solidFill>
                <a:effectLst/>
                <a:latin typeface="Calibri" panose="020F0502020204030204" pitchFamily="34" charset="0"/>
              </a:rPr>
              <a:t> 	</a:t>
            </a:r>
            <a:r>
              <a:rPr lang="en-US" sz="1800" b="0" i="0" dirty="0">
                <a:solidFill>
                  <a:srgbClr val="000000"/>
                </a:solidFill>
                <a:effectLst/>
                <a:latin typeface="Arial" panose="020B0604020202020204" pitchFamily="34" charset="0"/>
              </a:rPr>
              <a:t>(4 marks) </a:t>
            </a:r>
            <a:endParaRPr lang="en-US" dirty="0"/>
          </a:p>
        </p:txBody>
      </p:sp>
    </p:spTree>
    <p:extLst>
      <p:ext uri="{BB962C8B-B14F-4D97-AF65-F5344CB8AC3E}">
        <p14:creationId xmlns:p14="http://schemas.microsoft.com/office/powerpoint/2010/main" val="503864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926C9-F414-E143-B59B-4E2034DF0F02}"/>
              </a:ext>
            </a:extLst>
          </p:cNvPr>
          <p:cNvSpPr>
            <a:spLocks noGrp="1"/>
          </p:cNvSpPr>
          <p:nvPr>
            <p:ph type="title"/>
          </p:nvPr>
        </p:nvSpPr>
        <p:spPr/>
        <p:txBody>
          <a:bodyPr>
            <a:normAutofit/>
          </a:bodyPr>
          <a:lstStyle/>
          <a:p>
            <a:r>
              <a:rPr lang="en-US" sz="4000" dirty="0"/>
              <a:t>Factors Affecting the Spread of Disease</a:t>
            </a:r>
          </a:p>
        </p:txBody>
      </p:sp>
      <p:graphicFrame>
        <p:nvGraphicFramePr>
          <p:cNvPr id="4" name="Content Placeholder 3">
            <a:extLst>
              <a:ext uri="{FF2B5EF4-FFF2-40B4-BE49-F238E27FC236}">
                <a16:creationId xmlns:a16="http://schemas.microsoft.com/office/drawing/2014/main" id="{D6CAA638-E8CC-E442-A0E0-2A29477F0B3C}"/>
              </a:ext>
            </a:extLst>
          </p:cNvPr>
          <p:cNvGraphicFramePr>
            <a:graphicFrameLocks noGrp="1"/>
          </p:cNvGraphicFramePr>
          <p:nvPr>
            <p:ph idx="1"/>
            <p:extLst>
              <p:ext uri="{D42A27DB-BD31-4B8C-83A1-F6EECF244321}">
                <p14:modId xmlns:p14="http://schemas.microsoft.com/office/powerpoint/2010/main" val="2729327028"/>
              </p:ext>
            </p:extLst>
          </p:nvPr>
        </p:nvGraphicFramePr>
        <p:xfrm>
          <a:off x="114300" y="1257772"/>
          <a:ext cx="8915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0155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676C0283-F504-9744-900A-D11FB269F77C}"/>
              </a:ext>
            </a:extLst>
          </p:cNvPr>
          <p:cNvSpPr>
            <a:spLocks noGrp="1" noChangeArrowheads="1"/>
          </p:cNvSpPr>
          <p:nvPr>
            <p:ph type="title"/>
          </p:nvPr>
        </p:nvSpPr>
        <p:spPr>
          <a:xfrm>
            <a:off x="867048" y="130642"/>
            <a:ext cx="7633742" cy="1492132"/>
          </a:xfrm>
        </p:spPr>
        <p:txBody>
          <a:bodyPr>
            <a:normAutofit/>
          </a:bodyPr>
          <a:lstStyle/>
          <a:p>
            <a:r>
              <a:rPr lang="en-AU" altLang="en-US" sz="4000" b="1" dirty="0"/>
              <a:t>globalisation</a:t>
            </a:r>
          </a:p>
        </p:txBody>
      </p:sp>
      <p:sp>
        <p:nvSpPr>
          <p:cNvPr id="22531" name="Rectangle 1">
            <a:extLst>
              <a:ext uri="{FF2B5EF4-FFF2-40B4-BE49-F238E27FC236}">
                <a16:creationId xmlns:a16="http://schemas.microsoft.com/office/drawing/2014/main" id="{61FC59C1-3031-474A-BF3B-00E440A056B2}"/>
              </a:ext>
            </a:extLst>
          </p:cNvPr>
          <p:cNvSpPr>
            <a:spLocks noChangeArrowheads="1"/>
          </p:cNvSpPr>
          <p:nvPr/>
        </p:nvSpPr>
        <p:spPr bwMode="auto">
          <a:xfrm>
            <a:off x="854038" y="1066800"/>
            <a:ext cx="764675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a:buFont typeface="Arial" panose="020B0604020202020204" pitchFamily="34" charset="0"/>
              <a:buChar char="•"/>
            </a:pPr>
            <a:r>
              <a:rPr lang="en-AU" altLang="en-US" sz="2200" dirty="0">
                <a:solidFill>
                  <a:srgbClr val="FF0000"/>
                </a:solidFill>
              </a:rPr>
              <a:t>Globalisation</a:t>
            </a:r>
            <a:r>
              <a:rPr lang="en-AU" altLang="en-US" sz="2200" dirty="0"/>
              <a:t> is the process by which the world is becoming increasingly interconnected as a result of increased</a:t>
            </a:r>
            <a:r>
              <a:rPr lang="en-AU" altLang="en-US" sz="2200" dirty="0">
                <a:solidFill>
                  <a:srgbClr val="FF0000"/>
                </a:solidFill>
              </a:rPr>
              <a:t> trade </a:t>
            </a:r>
            <a:r>
              <a:rPr lang="en-AU" altLang="en-US" sz="2200" dirty="0"/>
              <a:t>(trade in live animals &amp; plants),</a:t>
            </a:r>
            <a:r>
              <a:rPr lang="en-AU" altLang="en-US" sz="2200" dirty="0">
                <a:solidFill>
                  <a:srgbClr val="FF0000"/>
                </a:solidFill>
              </a:rPr>
              <a:t> economic, and cultural exchange and travel</a:t>
            </a:r>
            <a:endParaRPr lang="en-AU" altLang="en-US" sz="2200" dirty="0"/>
          </a:p>
          <a:p>
            <a:pPr marL="342900" indent="-342900">
              <a:buFont typeface="Arial" panose="020B0604020202020204" pitchFamily="34" charset="0"/>
              <a:buChar char="•"/>
            </a:pPr>
            <a:endParaRPr lang="en-AU" altLang="en-US" sz="2200" dirty="0"/>
          </a:p>
          <a:p>
            <a:endParaRPr lang="en-AU" altLang="en-US" sz="2200"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676C0283-F504-9744-900A-D11FB269F77C}"/>
              </a:ext>
            </a:extLst>
          </p:cNvPr>
          <p:cNvSpPr>
            <a:spLocks noGrp="1" noChangeArrowheads="1"/>
          </p:cNvSpPr>
          <p:nvPr>
            <p:ph type="title"/>
          </p:nvPr>
        </p:nvSpPr>
        <p:spPr>
          <a:xfrm>
            <a:off x="867048" y="130642"/>
            <a:ext cx="7633742" cy="1492132"/>
          </a:xfrm>
        </p:spPr>
        <p:txBody>
          <a:bodyPr>
            <a:normAutofit/>
          </a:bodyPr>
          <a:lstStyle/>
          <a:p>
            <a:r>
              <a:rPr lang="en-AU" altLang="en-US" sz="4000" b="1" dirty="0"/>
              <a:t>globalisation</a:t>
            </a:r>
          </a:p>
        </p:txBody>
      </p:sp>
      <p:sp>
        <p:nvSpPr>
          <p:cNvPr id="22531" name="Rectangle 1">
            <a:extLst>
              <a:ext uri="{FF2B5EF4-FFF2-40B4-BE49-F238E27FC236}">
                <a16:creationId xmlns:a16="http://schemas.microsoft.com/office/drawing/2014/main" id="{61FC59C1-3031-474A-BF3B-00E440A056B2}"/>
              </a:ext>
            </a:extLst>
          </p:cNvPr>
          <p:cNvSpPr>
            <a:spLocks noChangeArrowheads="1"/>
          </p:cNvSpPr>
          <p:nvPr/>
        </p:nvSpPr>
        <p:spPr bwMode="auto">
          <a:xfrm>
            <a:off x="854038" y="1066800"/>
            <a:ext cx="764675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AU" altLang="en-US" sz="2200" dirty="0"/>
          </a:p>
          <a:p>
            <a:pPr marL="342900" indent="-342900">
              <a:buFont typeface="Arial" panose="020B0604020202020204" pitchFamily="34" charset="0"/>
              <a:buChar char="•"/>
            </a:pPr>
            <a:r>
              <a:rPr lang="en-AU" altLang="en-US" sz="2200" dirty="0"/>
              <a:t>The efficiency, speed and reach of </a:t>
            </a:r>
            <a:r>
              <a:rPr lang="en-AU" altLang="en-US" sz="2200" dirty="0">
                <a:solidFill>
                  <a:srgbClr val="FF0000"/>
                </a:solidFill>
              </a:rPr>
              <a:t>modern transport </a:t>
            </a:r>
            <a:r>
              <a:rPr lang="en-AU" altLang="en-US" sz="2200" dirty="0"/>
              <a:t>puts people at risk from the emergence of new strains of familiar diseases, or from completely new diseases. </a:t>
            </a:r>
          </a:p>
          <a:p>
            <a:pPr marL="342900" indent="-342900">
              <a:buFont typeface="Arial" panose="020B0604020202020204" pitchFamily="34" charset="0"/>
              <a:buChar char="•"/>
            </a:pPr>
            <a:r>
              <a:rPr lang="en-AU" altLang="en-US" sz="2200" dirty="0"/>
              <a:t>The global growth of economic activity, tourism and human migration is leading to ever more cases of the movement of both disease vectors and the diseases they carry.</a:t>
            </a:r>
          </a:p>
          <a:p>
            <a:pPr marL="342900" indent="-342900">
              <a:buFont typeface="Arial" panose="020B0604020202020204" pitchFamily="34" charset="0"/>
              <a:buChar char="•"/>
            </a:pPr>
            <a:endParaRPr lang="en-AU" altLang="en-US" sz="2200" dirty="0"/>
          </a:p>
        </p:txBody>
      </p:sp>
    </p:spTree>
    <p:extLst>
      <p:ext uri="{BB962C8B-B14F-4D97-AF65-F5344CB8AC3E}">
        <p14:creationId xmlns:p14="http://schemas.microsoft.com/office/powerpoint/2010/main" val="335150289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7E5979D3-7F9F-CA42-8AB6-3D1A2F7A03BD}"/>
              </a:ext>
            </a:extLst>
          </p:cNvPr>
          <p:cNvSpPr>
            <a:spLocks noChangeArrowheads="1"/>
          </p:cNvSpPr>
          <p:nvPr/>
        </p:nvSpPr>
        <p:spPr bwMode="auto">
          <a:xfrm>
            <a:off x="89160" y="1512539"/>
            <a:ext cx="4267200" cy="4832092"/>
          </a:xfrm>
          <a:prstGeom prst="rect">
            <a:avLst/>
          </a:prstGeom>
          <a:solidFill>
            <a:srgbClr val="E6F3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85750" indent="-285750">
              <a:buFont typeface="Arial" panose="020B0604020202020204" pitchFamily="34" charset="0"/>
              <a:buChar char="•"/>
            </a:pPr>
            <a:r>
              <a:rPr lang="en-AU" altLang="en-US" sz="2200" dirty="0"/>
              <a:t>African swine fever (ASF) virus is endemic to sub-Saharan Africa. </a:t>
            </a:r>
          </a:p>
          <a:p>
            <a:pPr marL="285750" indent="-285750">
              <a:buFont typeface="Arial" panose="020B0604020202020204" pitchFamily="34" charset="0"/>
              <a:buChar char="•"/>
            </a:pPr>
            <a:r>
              <a:rPr lang="en-AU" altLang="en-US" sz="2200" dirty="0"/>
              <a:t>It can spread directly through live or dead pigs and their body fluids.</a:t>
            </a:r>
          </a:p>
          <a:p>
            <a:pPr marL="285750" indent="-285750">
              <a:buFont typeface="Arial" panose="020B0604020202020204" pitchFamily="34" charset="0"/>
              <a:buChar char="•"/>
            </a:pPr>
            <a:r>
              <a:rPr lang="en-AU" altLang="en-US" sz="2200" dirty="0"/>
              <a:t>It can also be spread indirectly through animal feed that contains pork infected with ASF, or via fomites such as transport storage surfaces, shoes and clothes. </a:t>
            </a:r>
          </a:p>
          <a:p>
            <a:pPr marL="285750" indent="-285750">
              <a:buFont typeface="Arial" panose="020B0604020202020204" pitchFamily="34" charset="0"/>
              <a:buChar char="•"/>
            </a:pPr>
            <a:r>
              <a:rPr lang="en-AU" altLang="en-US" sz="2200" dirty="0"/>
              <a:t>The virus can survive in extreme, dry temperatures.</a:t>
            </a:r>
          </a:p>
        </p:txBody>
      </p:sp>
      <p:sp>
        <p:nvSpPr>
          <p:cNvPr id="2" name="Title 1">
            <a:extLst>
              <a:ext uri="{FF2B5EF4-FFF2-40B4-BE49-F238E27FC236}">
                <a16:creationId xmlns:a16="http://schemas.microsoft.com/office/drawing/2014/main" id="{E18EB224-7B5A-3F43-A634-642E6D88ACC1}"/>
              </a:ext>
            </a:extLst>
          </p:cNvPr>
          <p:cNvSpPr>
            <a:spLocks noGrp="1"/>
          </p:cNvSpPr>
          <p:nvPr>
            <p:ph type="title"/>
          </p:nvPr>
        </p:nvSpPr>
        <p:spPr>
          <a:xfrm>
            <a:off x="764105" y="186811"/>
            <a:ext cx="8281442" cy="1492132"/>
          </a:xfrm>
        </p:spPr>
        <p:txBody>
          <a:bodyPr>
            <a:noAutofit/>
          </a:bodyPr>
          <a:lstStyle/>
          <a:p>
            <a:pPr>
              <a:defRPr/>
            </a:pPr>
            <a:r>
              <a:rPr lang="en-AU" sz="4000" b="1" dirty="0"/>
              <a:t>Effect of globalisation example:</a:t>
            </a:r>
          </a:p>
        </p:txBody>
      </p:sp>
      <p:pic>
        <p:nvPicPr>
          <p:cNvPr id="24580" name="Picture 8">
            <a:extLst>
              <a:ext uri="{FF2B5EF4-FFF2-40B4-BE49-F238E27FC236}">
                <a16:creationId xmlns:a16="http://schemas.microsoft.com/office/drawing/2014/main" id="{15D864DC-B794-AA4A-8D5C-1A3782F744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360" y="1845346"/>
            <a:ext cx="4707571"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7E5979D3-7F9F-CA42-8AB6-3D1A2F7A03BD}"/>
              </a:ext>
            </a:extLst>
          </p:cNvPr>
          <p:cNvSpPr>
            <a:spLocks noChangeArrowheads="1"/>
          </p:cNvSpPr>
          <p:nvPr/>
        </p:nvSpPr>
        <p:spPr bwMode="auto">
          <a:xfrm>
            <a:off x="216055" y="1543547"/>
            <a:ext cx="4267200" cy="3477875"/>
          </a:xfrm>
          <a:prstGeom prst="rect">
            <a:avLst/>
          </a:prstGeom>
          <a:solidFill>
            <a:srgbClr val="E6F3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85750" indent="-285750">
              <a:buFont typeface="Arial" panose="020B0604020202020204" pitchFamily="34" charset="0"/>
              <a:buChar char="•"/>
            </a:pPr>
            <a:r>
              <a:rPr lang="en-AU" altLang="en-US" sz="2200" dirty="0"/>
              <a:t>The recent spread of ASF beyond Africa has been the biggest animal disease outbreak in history. </a:t>
            </a:r>
          </a:p>
          <a:p>
            <a:pPr marL="285750" indent="-285750">
              <a:buFont typeface="Arial" panose="020B0604020202020204" pitchFamily="34" charset="0"/>
              <a:buChar char="•"/>
            </a:pPr>
            <a:r>
              <a:rPr lang="en-AU" altLang="en-US" sz="2200" dirty="0"/>
              <a:t>It has killed more than a quarter of the world’s pigs. </a:t>
            </a:r>
          </a:p>
          <a:p>
            <a:pPr marL="285750" indent="-285750">
              <a:buFont typeface="Arial" panose="020B0604020202020204" pitchFamily="34" charset="0"/>
              <a:buChar char="•"/>
            </a:pPr>
            <a:r>
              <a:rPr lang="en-AU" altLang="en-US" sz="2200" dirty="0"/>
              <a:t>This has occurred due to the movement of pigs and pig products across borders.</a:t>
            </a:r>
          </a:p>
          <a:p>
            <a:pPr marL="285750" indent="-285750">
              <a:buFont typeface="Arial" panose="020B0604020202020204" pitchFamily="34" charset="0"/>
              <a:buChar char="•"/>
            </a:pPr>
            <a:endParaRPr lang="en-AU" altLang="en-US" sz="2200" dirty="0"/>
          </a:p>
        </p:txBody>
      </p:sp>
      <p:sp>
        <p:nvSpPr>
          <p:cNvPr id="2" name="Title 1">
            <a:extLst>
              <a:ext uri="{FF2B5EF4-FFF2-40B4-BE49-F238E27FC236}">
                <a16:creationId xmlns:a16="http://schemas.microsoft.com/office/drawing/2014/main" id="{E18EB224-7B5A-3F43-A634-642E6D88ACC1}"/>
              </a:ext>
            </a:extLst>
          </p:cNvPr>
          <p:cNvSpPr>
            <a:spLocks noGrp="1"/>
          </p:cNvSpPr>
          <p:nvPr>
            <p:ph type="title"/>
          </p:nvPr>
        </p:nvSpPr>
        <p:spPr>
          <a:xfrm>
            <a:off x="646503" y="228600"/>
            <a:ext cx="8281442" cy="1492132"/>
          </a:xfrm>
        </p:spPr>
        <p:txBody>
          <a:bodyPr>
            <a:noAutofit/>
          </a:bodyPr>
          <a:lstStyle/>
          <a:p>
            <a:pPr>
              <a:defRPr/>
            </a:pPr>
            <a:r>
              <a:rPr lang="en-AU" sz="4000" b="1" dirty="0"/>
              <a:t>Effect of globalisation example:</a:t>
            </a:r>
          </a:p>
        </p:txBody>
      </p:sp>
      <p:pic>
        <p:nvPicPr>
          <p:cNvPr id="24580" name="Picture 8">
            <a:extLst>
              <a:ext uri="{FF2B5EF4-FFF2-40B4-BE49-F238E27FC236}">
                <a16:creationId xmlns:a16="http://schemas.microsoft.com/office/drawing/2014/main" id="{15D864DC-B794-AA4A-8D5C-1A3782F744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0245" y="1158410"/>
            <a:ext cx="44577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026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25531618-B2D9-9747-B470-E2ADA745B1AD}"/>
              </a:ext>
            </a:extLst>
          </p:cNvPr>
          <p:cNvSpPr>
            <a:spLocks noGrp="1" noChangeArrowheads="1"/>
          </p:cNvSpPr>
          <p:nvPr>
            <p:ph type="title"/>
          </p:nvPr>
        </p:nvSpPr>
        <p:spPr>
          <a:xfrm>
            <a:off x="990600" y="381000"/>
            <a:ext cx="8229600" cy="685800"/>
          </a:xfrm>
        </p:spPr>
        <p:txBody>
          <a:bodyPr>
            <a:normAutofit/>
          </a:bodyPr>
          <a:lstStyle/>
          <a:p>
            <a:r>
              <a:rPr lang="en-US" altLang="en-US" sz="4000" dirty="0"/>
              <a:t>Check Vocabulary</a:t>
            </a:r>
          </a:p>
        </p:txBody>
      </p:sp>
      <p:sp>
        <p:nvSpPr>
          <p:cNvPr id="19458" name="Content Placeholder 2">
            <a:extLst>
              <a:ext uri="{FF2B5EF4-FFF2-40B4-BE49-F238E27FC236}">
                <a16:creationId xmlns:a16="http://schemas.microsoft.com/office/drawing/2014/main" id="{73AABF04-D76F-1446-873B-75CB716C33DD}"/>
              </a:ext>
            </a:extLst>
          </p:cNvPr>
          <p:cNvSpPr>
            <a:spLocks noGrp="1" noChangeArrowheads="1"/>
          </p:cNvSpPr>
          <p:nvPr>
            <p:ph idx="1"/>
          </p:nvPr>
        </p:nvSpPr>
        <p:spPr>
          <a:xfrm>
            <a:off x="986118" y="1219200"/>
            <a:ext cx="7239000" cy="4114800"/>
          </a:xfrm>
        </p:spPr>
        <p:txBody>
          <a:bodyPr>
            <a:noAutofit/>
          </a:bodyPr>
          <a:lstStyle/>
          <a:p>
            <a:r>
              <a:rPr lang="en-US" altLang="en-US" dirty="0">
                <a:solidFill>
                  <a:srgbClr val="FF0000"/>
                </a:solidFill>
              </a:rPr>
              <a:t>Endemic disease </a:t>
            </a:r>
            <a:r>
              <a:rPr lang="en-US" altLang="en-US" dirty="0"/>
              <a:t>– Relatively constant rate in a population. The disease is always present</a:t>
            </a:r>
          </a:p>
          <a:p>
            <a:r>
              <a:rPr lang="en-US" altLang="en-US" dirty="0">
                <a:solidFill>
                  <a:srgbClr val="FF0000"/>
                </a:solidFill>
              </a:rPr>
              <a:t>Outbreak </a:t>
            </a:r>
            <a:r>
              <a:rPr lang="en-US" altLang="en-US" dirty="0"/>
              <a:t>– A sudden, unexpected increase in the prevalence of a particular disease above the baseline level for that population; it could be a single case of a contagious disease in a small community</a:t>
            </a:r>
            <a:endParaRPr lang="en-US" altLang="en-US" dirty="0">
              <a:solidFill>
                <a:srgbClr val="FF0000"/>
              </a:solidFill>
            </a:endParaRPr>
          </a:p>
          <a:p>
            <a:r>
              <a:rPr lang="en-US" altLang="en-US" dirty="0">
                <a:solidFill>
                  <a:srgbClr val="FF0000"/>
                </a:solidFill>
              </a:rPr>
              <a:t>Epidemic</a:t>
            </a:r>
            <a:r>
              <a:rPr lang="en-US" altLang="en-US" dirty="0"/>
              <a:t> – An increase in the occurrence of a specific disease above the baseline level for a particular population; it tends to refer to larger, more serious events than an outbreak</a:t>
            </a:r>
          </a:p>
          <a:p>
            <a:r>
              <a:rPr lang="en-US" altLang="en-US" dirty="0">
                <a:solidFill>
                  <a:srgbClr val="FF0000"/>
                </a:solidFill>
              </a:rPr>
              <a:t>Pandemic </a:t>
            </a:r>
            <a:r>
              <a:rPr lang="en-US" altLang="en-US" dirty="0"/>
              <a:t>– A disease that has spread rapidly throughout the world; an epidemic that has crossed international borders</a:t>
            </a:r>
          </a:p>
          <a:p>
            <a:r>
              <a:rPr lang="en-US" altLang="en-US" dirty="0">
                <a:solidFill>
                  <a:srgbClr val="FF0000"/>
                </a:solidFill>
              </a:rPr>
              <a:t>Spread</a:t>
            </a:r>
            <a:r>
              <a:rPr lang="en-US" altLang="en-US" dirty="0"/>
              <a:t> – To transmit a pathogen to a susceptible host over a wider area &amp; into new populations</a:t>
            </a:r>
            <a:endParaRPr lang="en-US" altLang="en-US"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ltLang="en-US" sz="4000" b="1" dirty="0"/>
              <a:t>urbanisation</a:t>
            </a:r>
            <a:endParaRPr lang="en-AU" sz="4000" dirty="0"/>
          </a:p>
        </p:txBody>
      </p:sp>
      <p:sp>
        <p:nvSpPr>
          <p:cNvPr id="3" name="Content Placeholder 2"/>
          <p:cNvSpPr>
            <a:spLocks noGrp="1"/>
          </p:cNvSpPr>
          <p:nvPr>
            <p:ph idx="1"/>
          </p:nvPr>
        </p:nvSpPr>
        <p:spPr>
          <a:xfrm>
            <a:off x="923260" y="990600"/>
            <a:ext cx="7633742" cy="3593591"/>
          </a:xfrm>
        </p:spPr>
        <p:txBody>
          <a:bodyPr/>
          <a:lstStyle/>
          <a:p>
            <a:pPr>
              <a:lnSpc>
                <a:spcPct val="100000"/>
              </a:lnSpc>
            </a:pPr>
            <a:r>
              <a:rPr lang="en-AU" altLang="en-US" sz="2200" dirty="0"/>
              <a:t>Majority of the worlds population live in urban areas </a:t>
            </a:r>
          </a:p>
          <a:p>
            <a:pPr>
              <a:lnSpc>
                <a:spcPct val="100000"/>
              </a:lnSpc>
            </a:pPr>
            <a:r>
              <a:rPr lang="en-AU" altLang="en-US" sz="2200" dirty="0"/>
              <a:t>These urban areas very densely populated </a:t>
            </a:r>
          </a:p>
          <a:p>
            <a:pPr>
              <a:lnSpc>
                <a:spcPct val="100000"/>
              </a:lnSpc>
            </a:pPr>
            <a:r>
              <a:rPr lang="en-AU" altLang="en-US" sz="2200" dirty="0"/>
              <a:t>The population may continue to grow due to job opportunities, or lack thereof in rural areas</a:t>
            </a:r>
          </a:p>
          <a:p>
            <a:pPr>
              <a:lnSpc>
                <a:spcPct val="100000"/>
              </a:lnSpc>
            </a:pPr>
            <a:r>
              <a:rPr lang="en-AU" altLang="en-US" sz="2200" dirty="0"/>
              <a:t>In developing countries these people may be living in very unhygienic conditions making it difficult to control the spread of disease</a:t>
            </a:r>
          </a:p>
          <a:p>
            <a:pPr>
              <a:lnSpc>
                <a:spcPct val="100000"/>
              </a:lnSpc>
            </a:pPr>
            <a:r>
              <a:rPr lang="en-AU" altLang="en-US" sz="2200" dirty="0">
                <a:hlinkClick r:id="rId3"/>
              </a:rPr>
              <a:t>https://www.thelancet.com/journals/laninf/article/PIIS1473-3099%2810%2970223-1/fulltext</a:t>
            </a:r>
            <a:r>
              <a:rPr lang="en-AU" altLang="en-US" sz="2200" dirty="0"/>
              <a:t> </a:t>
            </a:r>
          </a:p>
          <a:p>
            <a:pPr>
              <a:lnSpc>
                <a:spcPct val="100000"/>
              </a:lnSpc>
            </a:pPr>
            <a:endParaRPr lang="en-AU" sz="2200" dirty="0"/>
          </a:p>
        </p:txBody>
      </p:sp>
      <p:pic>
        <p:nvPicPr>
          <p:cNvPr id="1026" name="Picture 2" descr="Figure thumbnail gr2">
            <a:extLst>
              <a:ext uri="{FF2B5EF4-FFF2-40B4-BE49-F238E27FC236}">
                <a16:creationId xmlns:a16="http://schemas.microsoft.com/office/drawing/2014/main" id="{D594ABB4-9E29-6F43-9BF1-D16B42E160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167432"/>
            <a:ext cx="4041307" cy="262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651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05236C64-37B8-AF4E-BEE9-07AEC3FE0477}"/>
              </a:ext>
            </a:extLst>
          </p:cNvPr>
          <p:cNvSpPr>
            <a:spLocks noGrp="1" noChangeArrowheads="1"/>
          </p:cNvSpPr>
          <p:nvPr>
            <p:ph type="title"/>
          </p:nvPr>
        </p:nvSpPr>
        <p:spPr/>
        <p:txBody>
          <a:bodyPr>
            <a:normAutofit/>
          </a:bodyPr>
          <a:lstStyle/>
          <a:p>
            <a:r>
              <a:rPr lang="en-GB" altLang="en-US" sz="4000" b="1" dirty="0">
                <a:ea typeface="MS PGothic"/>
              </a:rPr>
              <a:t>Climate Change</a:t>
            </a:r>
            <a:endParaRPr lang="en-GB" altLang="en-US" sz="4000" b="1" dirty="0"/>
          </a:p>
        </p:txBody>
      </p:sp>
      <p:sp>
        <p:nvSpPr>
          <p:cNvPr id="25603" name="Rectangle 1">
            <a:extLst>
              <a:ext uri="{FF2B5EF4-FFF2-40B4-BE49-F238E27FC236}">
                <a16:creationId xmlns:a16="http://schemas.microsoft.com/office/drawing/2014/main" id="{4702E19F-4ECC-494C-A465-0FFEBD52CA9B}"/>
              </a:ext>
            </a:extLst>
          </p:cNvPr>
          <p:cNvSpPr>
            <a:spLocks noChangeArrowheads="1"/>
          </p:cNvSpPr>
          <p:nvPr/>
        </p:nvSpPr>
        <p:spPr bwMode="auto">
          <a:xfrm>
            <a:off x="381000" y="1619250"/>
            <a:ext cx="8453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AU" altLang="en-US" dirty="0">
              <a:cs typeface="Arial"/>
            </a:endParaRPr>
          </a:p>
        </p:txBody>
      </p:sp>
      <p:sp>
        <p:nvSpPr>
          <p:cNvPr id="2" name="TextBox 1">
            <a:extLst>
              <a:ext uri="{FF2B5EF4-FFF2-40B4-BE49-F238E27FC236}">
                <a16:creationId xmlns:a16="http://schemas.microsoft.com/office/drawing/2014/main" id="{1DBB6B53-73C2-4813-B112-DB8303B633A8}"/>
              </a:ext>
            </a:extLst>
          </p:cNvPr>
          <p:cNvSpPr txBox="1"/>
          <p:nvPr/>
        </p:nvSpPr>
        <p:spPr>
          <a:xfrm>
            <a:off x="710274" y="1371600"/>
            <a:ext cx="7335701"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AU" sz="2200" dirty="0">
                <a:latin typeface="Arial"/>
                <a:ea typeface="MS PGothic"/>
                <a:cs typeface="Arial"/>
              </a:rPr>
              <a:t>Changes in rainfall patterns and amounts</a:t>
            </a:r>
            <a:r>
              <a:rPr lang="en-US" sz="2200" dirty="0">
                <a:latin typeface="Arial"/>
                <a:ea typeface="MS PGothic"/>
                <a:cs typeface="Arial"/>
              </a:rPr>
              <a:t>​</a:t>
            </a:r>
          </a:p>
          <a:p>
            <a:pPr marL="342900" indent="-342900">
              <a:buFont typeface="Arial" panose="020B0604020202020204" pitchFamily="34" charset="0"/>
              <a:buChar char="•"/>
            </a:pPr>
            <a:r>
              <a:rPr lang="en-AU" sz="2200" dirty="0">
                <a:latin typeface="Arial"/>
                <a:ea typeface="MS PGothic"/>
                <a:cs typeface="Arial"/>
              </a:rPr>
              <a:t>Temperature changes </a:t>
            </a:r>
            <a:r>
              <a:rPr lang="en-US" sz="2200" dirty="0">
                <a:latin typeface="Arial"/>
                <a:ea typeface="MS PGothic"/>
                <a:cs typeface="Arial"/>
              </a:rPr>
              <a:t>​</a:t>
            </a:r>
          </a:p>
          <a:p>
            <a:pPr marL="342900" indent="-342900">
              <a:buFont typeface="Arial" panose="020B0604020202020204" pitchFamily="34" charset="0"/>
              <a:buChar char="•"/>
            </a:pPr>
            <a:r>
              <a:rPr lang="en-AU" sz="2200" dirty="0">
                <a:latin typeface="Arial"/>
                <a:ea typeface="MS PGothic"/>
                <a:cs typeface="Arial"/>
              </a:rPr>
              <a:t>Examples</a:t>
            </a:r>
            <a:r>
              <a:rPr lang="en-US" sz="2200" dirty="0">
                <a:latin typeface="Arial"/>
                <a:ea typeface="MS PGothic"/>
                <a:cs typeface="Arial"/>
              </a:rPr>
              <a:t>​</a:t>
            </a:r>
          </a:p>
          <a:p>
            <a:pPr marL="800100" lvl="1" indent="-342900">
              <a:buFont typeface="Arial" panose="020B0604020202020204" pitchFamily="34" charset="0"/>
              <a:buChar char="•"/>
            </a:pPr>
            <a:r>
              <a:rPr lang="en-AU" sz="2200" dirty="0">
                <a:latin typeface="Arial"/>
                <a:ea typeface="MS PGothic"/>
                <a:cs typeface="Arial"/>
              </a:rPr>
              <a:t>Increase growth rate of pathogen </a:t>
            </a:r>
            <a:r>
              <a:rPr lang="en-US" sz="2200" dirty="0">
                <a:latin typeface="Arial"/>
                <a:ea typeface="MS PGothic"/>
                <a:cs typeface="Arial"/>
              </a:rPr>
              <a:t>​</a:t>
            </a:r>
          </a:p>
          <a:p>
            <a:pPr marL="800100" lvl="1" indent="-342900">
              <a:buFont typeface="Arial" panose="020B0604020202020204" pitchFamily="34" charset="0"/>
              <a:buChar char="•"/>
            </a:pPr>
            <a:r>
              <a:rPr lang="en-AU" sz="2200" dirty="0">
                <a:latin typeface="Arial"/>
                <a:ea typeface="MS PGothic"/>
                <a:cs typeface="Arial"/>
              </a:rPr>
              <a:t>Migratory animals move into new areas.</a:t>
            </a:r>
            <a:r>
              <a:rPr lang="en-US" sz="2200" dirty="0">
                <a:latin typeface="Arial"/>
                <a:ea typeface="MS PGothic"/>
                <a:cs typeface="Arial"/>
              </a:rPr>
              <a:t>​</a:t>
            </a:r>
          </a:p>
          <a:p>
            <a:pPr marL="800100" lvl="1" indent="-342900">
              <a:buFont typeface="Arial" panose="020B0604020202020204" pitchFamily="34" charset="0"/>
              <a:buChar char="•"/>
            </a:pPr>
            <a:r>
              <a:rPr lang="en-AU" sz="2200" dirty="0">
                <a:latin typeface="Arial"/>
                <a:ea typeface="MS PGothic"/>
                <a:cs typeface="Arial"/>
              </a:rPr>
              <a:t>Spread of mosquitoes into new areas and at higher altitudes.</a:t>
            </a:r>
            <a:r>
              <a:rPr lang="en-US" sz="2200" dirty="0">
                <a:latin typeface="Arial"/>
                <a:ea typeface="MS PGothic"/>
                <a:cs typeface="Arial"/>
              </a:rPr>
              <a:t>​</a:t>
            </a:r>
          </a:p>
          <a:p>
            <a:pPr marL="800100" lvl="1" indent="-342900">
              <a:buFont typeface="Arial" panose="020B0604020202020204" pitchFamily="34" charset="0"/>
              <a:buChar char="•"/>
            </a:pPr>
            <a:r>
              <a:rPr lang="en-AU" sz="2200" dirty="0">
                <a:latin typeface="Arial"/>
                <a:ea typeface="MS PGothic"/>
                <a:cs typeface="Arial"/>
              </a:rPr>
              <a:t>Contamination of water supplies during flooding.</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limate Change and Human Health – Peril and Promise | PISAspeak">
            <a:extLst>
              <a:ext uri="{FF2B5EF4-FFF2-40B4-BE49-F238E27FC236}">
                <a16:creationId xmlns:a16="http://schemas.microsoft.com/office/drawing/2014/main" id="{DD1204EF-1277-704F-9B35-307FD9B197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 y="685800"/>
            <a:ext cx="8610600" cy="5783262"/>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03380B0F-88B9-DD41-A8E0-26EEAF3495D2}"/>
              </a:ext>
            </a:extLst>
          </p:cNvPr>
          <p:cNvSpPr>
            <a:spLocks noGrp="1" noChangeArrowheads="1"/>
          </p:cNvSpPr>
          <p:nvPr>
            <p:ph type="title"/>
          </p:nvPr>
        </p:nvSpPr>
        <p:spPr>
          <a:xfrm>
            <a:off x="831329" y="176644"/>
            <a:ext cx="7633742" cy="1492132"/>
          </a:xfrm>
        </p:spPr>
        <p:txBody>
          <a:bodyPr>
            <a:normAutofit/>
          </a:bodyPr>
          <a:lstStyle/>
          <a:p>
            <a:r>
              <a:rPr lang="en-AU" altLang="en-US" sz="4000" b="1" dirty="0"/>
              <a:t>Host Factors</a:t>
            </a:r>
          </a:p>
        </p:txBody>
      </p:sp>
      <p:sp>
        <p:nvSpPr>
          <p:cNvPr id="30723" name="Rectangle 1">
            <a:extLst>
              <a:ext uri="{FF2B5EF4-FFF2-40B4-BE49-F238E27FC236}">
                <a16:creationId xmlns:a16="http://schemas.microsoft.com/office/drawing/2014/main" id="{29AD5C1A-A470-364E-9583-B5E68EE7D9D7}"/>
              </a:ext>
            </a:extLst>
          </p:cNvPr>
          <p:cNvSpPr>
            <a:spLocks noChangeArrowheads="1"/>
          </p:cNvSpPr>
          <p:nvPr/>
        </p:nvSpPr>
        <p:spPr bwMode="auto">
          <a:xfrm>
            <a:off x="762000" y="1367651"/>
            <a:ext cx="777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a:t>Susceptibility of hosts living in urban areas to </a:t>
            </a:r>
            <a:r>
              <a:rPr lang="en-GB" altLang="en-US" dirty="0">
                <a:solidFill>
                  <a:srgbClr val="FF0000"/>
                </a:solidFill>
              </a:rPr>
              <a:t>epidemics</a:t>
            </a:r>
            <a:r>
              <a:rPr lang="en-GB" altLang="en-US" dirty="0"/>
              <a:t> and </a:t>
            </a:r>
            <a:r>
              <a:rPr lang="en-GB" altLang="en-US" dirty="0">
                <a:solidFill>
                  <a:srgbClr val="FF0000"/>
                </a:solidFill>
              </a:rPr>
              <a:t>pandemics</a:t>
            </a:r>
            <a:r>
              <a:rPr lang="en-GB" altLang="en-US" dirty="0"/>
              <a:t> of infectious disease can be due to population density, variation in living conditions and healthcare provisions.</a:t>
            </a:r>
            <a:endParaRPr lang="en-AU" altLang="en-US" dirty="0"/>
          </a:p>
        </p:txBody>
      </p:sp>
      <p:graphicFrame>
        <p:nvGraphicFramePr>
          <p:cNvPr id="24" name="Diagram 23">
            <a:extLst>
              <a:ext uri="{FF2B5EF4-FFF2-40B4-BE49-F238E27FC236}">
                <a16:creationId xmlns:a16="http://schemas.microsoft.com/office/drawing/2014/main" id="{709B21B6-1298-9544-8CF0-DEBC06A997BF}"/>
              </a:ext>
            </a:extLst>
          </p:cNvPr>
          <p:cNvGraphicFramePr/>
          <p:nvPr>
            <p:extLst>
              <p:ext uri="{D42A27DB-BD31-4B8C-83A1-F6EECF244321}">
                <p14:modId xmlns:p14="http://schemas.microsoft.com/office/powerpoint/2010/main" val="759411853"/>
              </p:ext>
            </p:extLst>
          </p:nvPr>
        </p:nvGraphicFramePr>
        <p:xfrm>
          <a:off x="495300" y="2286000"/>
          <a:ext cx="8305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6F9B4223-CDF1-DF4D-9E82-C94173B4BE85}"/>
              </a:ext>
            </a:extLst>
          </p:cNvPr>
          <p:cNvSpPr>
            <a:spLocks noGrp="1" noChangeArrowheads="1"/>
          </p:cNvSpPr>
          <p:nvPr>
            <p:ph type="title"/>
          </p:nvPr>
        </p:nvSpPr>
        <p:spPr>
          <a:xfrm>
            <a:off x="762000" y="304800"/>
            <a:ext cx="8229600" cy="685800"/>
          </a:xfrm>
        </p:spPr>
        <p:txBody>
          <a:bodyPr>
            <a:normAutofit/>
          </a:bodyPr>
          <a:lstStyle/>
          <a:p>
            <a:r>
              <a:rPr lang="en-GB" altLang="en-US" sz="4000" b="1" dirty="0"/>
              <a:t>Population density</a:t>
            </a:r>
            <a:endParaRPr lang="en-AU" altLang="en-US" sz="4000" b="1" dirty="0"/>
          </a:p>
        </p:txBody>
      </p:sp>
      <p:sp>
        <p:nvSpPr>
          <p:cNvPr id="32771" name="Rectangle 1">
            <a:extLst>
              <a:ext uri="{FF2B5EF4-FFF2-40B4-BE49-F238E27FC236}">
                <a16:creationId xmlns:a16="http://schemas.microsoft.com/office/drawing/2014/main" id="{B8265A1D-B0AC-3042-8651-052EB9B28067}"/>
              </a:ext>
            </a:extLst>
          </p:cNvPr>
          <p:cNvSpPr>
            <a:spLocks noChangeArrowheads="1"/>
          </p:cNvSpPr>
          <p:nvPr/>
        </p:nvSpPr>
        <p:spPr bwMode="auto">
          <a:xfrm>
            <a:off x="914400" y="968829"/>
            <a:ext cx="7315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85750" indent="-285750">
              <a:buFont typeface="Arial" panose="020B0604020202020204" pitchFamily="34" charset="0"/>
              <a:buChar char="•"/>
            </a:pPr>
            <a:r>
              <a:rPr lang="en-AU" altLang="en-US" sz="2200" dirty="0"/>
              <a:t>With a higher density of humans living together, this leads to a greater contact rate between infected and uninfected individuals, which leads to the opportunity for infections to spread faster. </a:t>
            </a:r>
          </a:p>
          <a:p>
            <a:pPr marL="285750" indent="-285750">
              <a:buFont typeface="Arial" panose="020B0604020202020204" pitchFamily="34" charset="0"/>
              <a:buChar char="•"/>
            </a:pPr>
            <a:endParaRPr lang="en-AU" altLang="en-US" sz="2200" dirty="0"/>
          </a:p>
          <a:p>
            <a:pPr marL="285750" indent="-285750">
              <a:buFont typeface="Arial" panose="020B0604020202020204" pitchFamily="34" charset="0"/>
              <a:buChar char="•"/>
            </a:pPr>
            <a:r>
              <a:rPr lang="en-AU" altLang="en-US" sz="2200" dirty="0"/>
              <a:t>A </a:t>
            </a:r>
            <a:r>
              <a:rPr lang="en-AU" altLang="en-US" sz="2200" dirty="0">
                <a:solidFill>
                  <a:srgbClr val="FF0000"/>
                </a:solidFill>
              </a:rPr>
              <a:t>higher density </a:t>
            </a:r>
            <a:r>
              <a:rPr lang="en-AU" altLang="en-US" sz="2200" dirty="0"/>
              <a:t>means an </a:t>
            </a:r>
            <a:r>
              <a:rPr lang="en-AU" altLang="en-US" sz="2200" dirty="0">
                <a:solidFill>
                  <a:srgbClr val="FF0000"/>
                </a:solidFill>
              </a:rPr>
              <a:t>increase in interactions between animals, humans, and ecosystems. </a:t>
            </a:r>
          </a:p>
          <a:p>
            <a:pPr marL="285750" indent="-285750">
              <a:buFont typeface="Arial" panose="020B0604020202020204" pitchFamily="34" charset="0"/>
              <a:buChar char="•"/>
            </a:pPr>
            <a:endParaRPr lang="en-AU" altLang="en-US" sz="2200" dirty="0"/>
          </a:p>
          <a:p>
            <a:pPr marL="285750" indent="-285750">
              <a:buFont typeface="Arial" panose="020B0604020202020204" pitchFamily="34" charset="0"/>
              <a:buChar char="•"/>
            </a:pPr>
            <a:r>
              <a:rPr lang="en-AU" altLang="en-US" sz="2200" dirty="0"/>
              <a:t>An outbreak in a rural setting may be controlled quickly and easily, compared with an outbreak in an urban setting, simply due to the absence of susceptible hosts, particularly if the mode of transmission is direct via contact or close contact.</a:t>
            </a:r>
          </a:p>
          <a:p>
            <a:pPr marL="285750" indent="-285750">
              <a:buFont typeface="Arial" panose="020B0604020202020204" pitchFamily="34" charset="0"/>
              <a:buChar char="•"/>
            </a:pPr>
            <a:endParaRPr lang="en-AU" altLang="en-US" sz="2200" dirty="0">
              <a:cs typeface="Arial"/>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6F9B4223-CDF1-DF4D-9E82-C94173B4BE85}"/>
              </a:ext>
            </a:extLst>
          </p:cNvPr>
          <p:cNvSpPr>
            <a:spLocks noGrp="1" noChangeArrowheads="1"/>
          </p:cNvSpPr>
          <p:nvPr>
            <p:ph type="title"/>
          </p:nvPr>
        </p:nvSpPr>
        <p:spPr>
          <a:xfrm>
            <a:off x="762000" y="228600"/>
            <a:ext cx="8229600" cy="685800"/>
          </a:xfrm>
        </p:spPr>
        <p:txBody>
          <a:bodyPr>
            <a:normAutofit/>
          </a:bodyPr>
          <a:lstStyle/>
          <a:p>
            <a:r>
              <a:rPr lang="en-GB" altLang="en-US" sz="4000" b="1" dirty="0"/>
              <a:t>Population density</a:t>
            </a:r>
            <a:endParaRPr lang="en-AU" altLang="en-US" sz="4000" b="1" dirty="0"/>
          </a:p>
        </p:txBody>
      </p:sp>
      <p:sp>
        <p:nvSpPr>
          <p:cNvPr id="32771" name="Rectangle 1">
            <a:extLst>
              <a:ext uri="{FF2B5EF4-FFF2-40B4-BE49-F238E27FC236}">
                <a16:creationId xmlns:a16="http://schemas.microsoft.com/office/drawing/2014/main" id="{B8265A1D-B0AC-3042-8651-052EB9B28067}"/>
              </a:ext>
            </a:extLst>
          </p:cNvPr>
          <p:cNvSpPr>
            <a:spLocks noChangeArrowheads="1"/>
          </p:cNvSpPr>
          <p:nvPr/>
        </p:nvSpPr>
        <p:spPr bwMode="auto">
          <a:xfrm>
            <a:off x="1143000" y="1066800"/>
            <a:ext cx="701040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AU" altLang="en-US" sz="2200" dirty="0">
              <a:cs typeface="Arial"/>
            </a:endParaRPr>
          </a:p>
          <a:p>
            <a:r>
              <a:rPr lang="en-AU" altLang="en-US" sz="2200" dirty="0">
                <a:latin typeface="Arial"/>
                <a:ea typeface="MS PGothic"/>
                <a:cs typeface="Arial"/>
              </a:rPr>
              <a:t>Host susceptibility will also depend on:</a:t>
            </a:r>
            <a:endParaRPr lang="en-AU" altLang="en-US" sz="2200" dirty="0">
              <a:cs typeface="Arial"/>
            </a:endParaRPr>
          </a:p>
          <a:p>
            <a:pPr marL="285750" indent="-285750">
              <a:spcBef>
                <a:spcPts val="600"/>
              </a:spcBef>
              <a:spcAft>
                <a:spcPts val="0"/>
              </a:spcAft>
              <a:buFont typeface="Arial,Sans-Serif"/>
              <a:buChar char="•"/>
            </a:pPr>
            <a:r>
              <a:rPr lang="en-AU" sz="2200" dirty="0">
                <a:latin typeface="Arial"/>
                <a:ea typeface="MS PGothic"/>
                <a:cs typeface="Arial"/>
              </a:rPr>
              <a:t>Host behaviours</a:t>
            </a:r>
            <a:endParaRPr lang="en-US" sz="2200" dirty="0">
              <a:latin typeface="Arial"/>
              <a:ea typeface="MS PGothic"/>
              <a:cs typeface="Arial"/>
            </a:endParaRPr>
          </a:p>
          <a:p>
            <a:pPr marL="285750" indent="-285750">
              <a:spcBef>
                <a:spcPts val="600"/>
              </a:spcBef>
              <a:spcAft>
                <a:spcPts val="0"/>
              </a:spcAft>
              <a:buFont typeface="Arial,Sans-Serif"/>
              <a:buChar char="•"/>
            </a:pPr>
            <a:r>
              <a:rPr lang="en-AU" sz="2200" dirty="0">
                <a:latin typeface="Arial"/>
                <a:ea typeface="MS PGothic"/>
                <a:cs typeface="Arial"/>
              </a:rPr>
              <a:t>Host health and age.</a:t>
            </a:r>
            <a:endParaRPr lang="en-US" sz="2200" dirty="0">
              <a:latin typeface="Arial"/>
              <a:ea typeface="MS PGothic"/>
              <a:cs typeface="Arial"/>
            </a:endParaRPr>
          </a:p>
          <a:p>
            <a:pPr marL="285750" indent="-285750">
              <a:spcBef>
                <a:spcPts val="600"/>
              </a:spcBef>
              <a:spcAft>
                <a:spcPts val="0"/>
              </a:spcAft>
              <a:buFont typeface="Arial,Sans-Serif"/>
              <a:buChar char="•"/>
            </a:pPr>
            <a:r>
              <a:rPr lang="en-AU" sz="2200" dirty="0">
                <a:latin typeface="Arial"/>
                <a:ea typeface="MS PGothic"/>
                <a:cs typeface="Arial"/>
              </a:rPr>
              <a:t>Natural immunity</a:t>
            </a:r>
            <a:endParaRPr lang="en-US" sz="2200" dirty="0">
              <a:latin typeface="Arial"/>
              <a:ea typeface="MS PGothic"/>
              <a:cs typeface="Arial"/>
            </a:endParaRPr>
          </a:p>
          <a:p>
            <a:pPr marL="285750" indent="-285750">
              <a:spcBef>
                <a:spcPts val="600"/>
              </a:spcBef>
              <a:spcAft>
                <a:spcPts val="0"/>
              </a:spcAft>
              <a:buFont typeface="Arial,Sans-Serif"/>
              <a:buChar char="•"/>
            </a:pPr>
            <a:r>
              <a:rPr lang="en-AU" sz="2200" dirty="0">
                <a:latin typeface="Arial"/>
                <a:ea typeface="MS PGothic"/>
                <a:cs typeface="Arial"/>
              </a:rPr>
              <a:t>Herd immunity due to immunisation</a:t>
            </a:r>
            <a:endParaRPr lang="en-AU" sz="2200" dirty="0">
              <a:latin typeface="Arial"/>
              <a:ea typeface="MS PGothic"/>
            </a:endParaRPr>
          </a:p>
          <a:p>
            <a:endParaRPr lang="en-AU" altLang="en-US" sz="2200" dirty="0">
              <a:cs typeface="Arial"/>
            </a:endParaRPr>
          </a:p>
        </p:txBody>
      </p:sp>
    </p:spTree>
    <p:extLst>
      <p:ext uri="{BB962C8B-B14F-4D97-AF65-F5344CB8AC3E}">
        <p14:creationId xmlns:p14="http://schemas.microsoft.com/office/powerpoint/2010/main" val="232625803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15B0-F0B1-40AC-AFED-F80ADAE88CAC}"/>
              </a:ext>
            </a:extLst>
          </p:cNvPr>
          <p:cNvSpPr>
            <a:spLocks noGrp="1"/>
          </p:cNvSpPr>
          <p:nvPr>
            <p:ph type="title"/>
          </p:nvPr>
        </p:nvSpPr>
        <p:spPr/>
        <p:txBody>
          <a:bodyPr>
            <a:normAutofit/>
          </a:bodyPr>
          <a:lstStyle/>
          <a:p>
            <a:r>
              <a:rPr lang="en-GB" sz="4000" b="1" dirty="0">
                <a:ea typeface="+mj-lt"/>
                <a:cs typeface="+mj-lt"/>
              </a:rPr>
              <a:t>Population density</a:t>
            </a:r>
            <a:endParaRPr lang="en-US" sz="4000" dirty="0">
              <a:ea typeface="+mj-lt"/>
              <a:cs typeface="+mj-lt"/>
            </a:endParaRPr>
          </a:p>
          <a:p>
            <a:endParaRPr lang="en-US" sz="4000" dirty="0"/>
          </a:p>
        </p:txBody>
      </p:sp>
      <p:pic>
        <p:nvPicPr>
          <p:cNvPr id="3" name="Picture 3" descr="Table&#10;&#10;Description automatically generated">
            <a:extLst>
              <a:ext uri="{FF2B5EF4-FFF2-40B4-BE49-F238E27FC236}">
                <a16:creationId xmlns:a16="http://schemas.microsoft.com/office/drawing/2014/main" id="{0215B6D7-B6D9-46F8-B541-9D68E1FF989D}"/>
              </a:ext>
            </a:extLst>
          </p:cNvPr>
          <p:cNvPicPr>
            <a:picLocks noChangeAspect="1"/>
          </p:cNvPicPr>
          <p:nvPr/>
        </p:nvPicPr>
        <p:blipFill>
          <a:blip r:embed="rId2"/>
          <a:stretch>
            <a:fillRect/>
          </a:stretch>
        </p:blipFill>
        <p:spPr>
          <a:xfrm>
            <a:off x="618417" y="1447800"/>
            <a:ext cx="8274423" cy="4554651"/>
          </a:xfrm>
          <a:prstGeom prst="rect">
            <a:avLst/>
          </a:prstGeom>
        </p:spPr>
      </p:pic>
    </p:spTree>
    <p:extLst>
      <p:ext uri="{BB962C8B-B14F-4D97-AF65-F5344CB8AC3E}">
        <p14:creationId xmlns:p14="http://schemas.microsoft.com/office/powerpoint/2010/main" val="1891014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198451E6-54E8-3040-8E8F-36A1EC025ED9}"/>
              </a:ext>
            </a:extLst>
          </p:cNvPr>
          <p:cNvSpPr>
            <a:spLocks noGrp="1" noChangeArrowheads="1"/>
          </p:cNvSpPr>
          <p:nvPr>
            <p:ph type="title"/>
          </p:nvPr>
        </p:nvSpPr>
        <p:spPr>
          <a:xfrm>
            <a:off x="914400" y="228600"/>
            <a:ext cx="7633742" cy="1492132"/>
          </a:xfrm>
        </p:spPr>
        <p:txBody>
          <a:bodyPr>
            <a:normAutofit/>
          </a:bodyPr>
          <a:lstStyle/>
          <a:p>
            <a:r>
              <a:rPr lang="en-GB" altLang="en-US" sz="4000" b="1" dirty="0">
                <a:ea typeface="MS PGothic"/>
              </a:rPr>
              <a:t>Variation in living conditions – Environmental</a:t>
            </a:r>
            <a:endParaRPr lang="en-AU" altLang="en-US" sz="4000" b="1" dirty="0"/>
          </a:p>
        </p:txBody>
      </p:sp>
      <p:sp>
        <p:nvSpPr>
          <p:cNvPr id="34819" name="Rectangle 1">
            <a:extLst>
              <a:ext uri="{FF2B5EF4-FFF2-40B4-BE49-F238E27FC236}">
                <a16:creationId xmlns:a16="http://schemas.microsoft.com/office/drawing/2014/main" id="{7236507F-AB95-4E49-A744-D1CDC055DAA8}"/>
              </a:ext>
            </a:extLst>
          </p:cNvPr>
          <p:cNvSpPr>
            <a:spLocks noChangeArrowheads="1"/>
          </p:cNvSpPr>
          <p:nvPr/>
        </p:nvSpPr>
        <p:spPr bwMode="auto">
          <a:xfrm>
            <a:off x="905435" y="1600200"/>
            <a:ext cx="71628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0" rtl="0"/>
            <a:r>
              <a:rPr lang="en-AU" sz="2200" dirty="0">
                <a:latin typeface="+mn-lt"/>
                <a:ea typeface="Arial"/>
                <a:cs typeface="Arial"/>
              </a:rPr>
              <a:t>Infrastructure</a:t>
            </a:r>
            <a:r>
              <a:rPr lang="en-US" sz="2200" dirty="0">
                <a:latin typeface="+mn-lt"/>
                <a:ea typeface="Arial"/>
                <a:cs typeface="Arial"/>
              </a:rPr>
              <a:t>​</a:t>
            </a:r>
            <a:endParaRPr lang="en-US" sz="2200" dirty="0">
              <a:latin typeface="+mn-lt"/>
            </a:endParaRPr>
          </a:p>
          <a:p>
            <a:pPr lvl="1" rtl="0">
              <a:buChar char="•"/>
            </a:pPr>
            <a:r>
              <a:rPr lang="en-AU" sz="2200" dirty="0">
                <a:latin typeface="+mn-lt"/>
                <a:ea typeface="Arial"/>
                <a:cs typeface="Arial"/>
              </a:rPr>
              <a:t>Water supply – clean running water</a:t>
            </a:r>
            <a:r>
              <a:rPr lang="en-US" sz="2200" dirty="0">
                <a:latin typeface="+mn-lt"/>
                <a:ea typeface="Arial"/>
                <a:cs typeface="Arial"/>
              </a:rPr>
              <a:t>​</a:t>
            </a:r>
            <a:endParaRPr lang="en-AU" sz="2200" dirty="0">
              <a:latin typeface="+mn-lt"/>
              <a:ea typeface="Arial"/>
              <a:cs typeface="Arial"/>
            </a:endParaRPr>
          </a:p>
          <a:p>
            <a:pPr lvl="1" rtl="0">
              <a:buChar char="•"/>
            </a:pPr>
            <a:r>
              <a:rPr lang="en-AU" sz="2200" dirty="0">
                <a:latin typeface="+mn-lt"/>
                <a:ea typeface="Arial"/>
                <a:cs typeface="Arial"/>
              </a:rPr>
              <a:t>Roads – transport of treatments</a:t>
            </a:r>
            <a:r>
              <a:rPr lang="en-US" sz="2200" dirty="0">
                <a:latin typeface="+mn-lt"/>
                <a:ea typeface="Arial"/>
                <a:cs typeface="Arial"/>
              </a:rPr>
              <a:t>​</a:t>
            </a:r>
            <a:endParaRPr lang="en-AU" sz="2200" dirty="0">
              <a:latin typeface="+mn-lt"/>
              <a:ea typeface="Arial"/>
              <a:cs typeface="Arial"/>
            </a:endParaRPr>
          </a:p>
          <a:p>
            <a:pPr lvl="1" rtl="0">
              <a:buChar char="•"/>
            </a:pPr>
            <a:r>
              <a:rPr lang="en-AU" sz="2200" dirty="0">
                <a:latin typeface="+mn-lt"/>
                <a:ea typeface="Arial"/>
                <a:cs typeface="Arial"/>
              </a:rPr>
              <a:t>Sewerage systems – removal of waste</a:t>
            </a:r>
            <a:r>
              <a:rPr lang="en-US" sz="2200" dirty="0">
                <a:latin typeface="+mn-lt"/>
                <a:ea typeface="Arial"/>
                <a:cs typeface="Arial"/>
              </a:rPr>
              <a:t>​</a:t>
            </a:r>
            <a:endParaRPr lang="en-AU" sz="2200" dirty="0">
              <a:latin typeface="+mn-lt"/>
              <a:ea typeface="Arial"/>
              <a:cs typeface="Arial"/>
            </a:endParaRPr>
          </a:p>
          <a:p>
            <a:pPr lvl="1" rtl="0">
              <a:buChar char="•"/>
            </a:pPr>
            <a:r>
              <a:rPr lang="en-AU" sz="2200" dirty="0">
                <a:latin typeface="+mn-lt"/>
                <a:ea typeface="Arial"/>
                <a:cs typeface="Arial"/>
              </a:rPr>
              <a:t>Housing – fly wires, clean environment</a:t>
            </a:r>
            <a:r>
              <a:rPr lang="en-US" sz="2200" dirty="0">
                <a:latin typeface="+mn-lt"/>
                <a:ea typeface="Arial"/>
                <a:cs typeface="Arial"/>
              </a:rPr>
              <a:t>​</a:t>
            </a:r>
            <a:endParaRPr lang="en-AU" sz="2200" dirty="0">
              <a:latin typeface="+mn-lt"/>
              <a:ea typeface="Arial"/>
              <a:cs typeface="Arial"/>
            </a:endParaRPr>
          </a:p>
          <a:p>
            <a:pPr lvl="1" rtl="0">
              <a:buChar char="•"/>
            </a:pPr>
            <a:r>
              <a:rPr lang="en-AU" sz="2200" dirty="0">
                <a:latin typeface="+mn-lt"/>
                <a:ea typeface="Arial"/>
                <a:cs typeface="Arial"/>
              </a:rPr>
              <a:t>Pollution – removal of house hold waste.</a:t>
            </a:r>
          </a:p>
          <a:p>
            <a:pPr lvl="1">
              <a:buFontTx/>
              <a:buChar char="•"/>
            </a:pPr>
            <a:r>
              <a:rPr lang="en-AU" altLang="en-US" sz="2200" dirty="0">
                <a:latin typeface="+mn-lt"/>
                <a:cs typeface="Arial"/>
              </a:rPr>
              <a:t>Electricity - </a:t>
            </a:r>
            <a:r>
              <a:rPr lang="en-AU" sz="2200" dirty="0">
                <a:latin typeface="+mn-lt"/>
                <a:ea typeface="+mn-lt"/>
                <a:cs typeface="+mn-lt"/>
              </a:rPr>
              <a:t>If affordable and reliable, then many microbes could be killed using heat treatment but, in many cities, and especially for the homeless, electricity cannot be relied on.</a:t>
            </a:r>
            <a:endParaRPr lang="en-US" sz="2200" dirty="0">
              <a:latin typeface="+mn-lt"/>
              <a:ea typeface="+mn-lt"/>
              <a:cs typeface="+mn-lt"/>
            </a:endParaRPr>
          </a:p>
          <a:p>
            <a:pPr marL="457200" lvl="1" indent="0" rtl="0"/>
            <a:r>
              <a:rPr lang="en-AU" altLang="en-US" sz="2200" dirty="0">
                <a:latin typeface="+mn-lt"/>
                <a:cs typeface="Arial"/>
              </a:rPr>
              <a:t> </a:t>
            </a:r>
            <a:endParaRPr lang="en-US" altLang="en-US" sz="2200" dirty="0">
              <a:latin typeface="+mn-lt"/>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E504-F534-454E-BEFE-CFFB5E7E89B7}"/>
              </a:ext>
            </a:extLst>
          </p:cNvPr>
          <p:cNvSpPr>
            <a:spLocks noGrp="1"/>
          </p:cNvSpPr>
          <p:nvPr>
            <p:ph type="title"/>
          </p:nvPr>
        </p:nvSpPr>
        <p:spPr/>
        <p:txBody>
          <a:bodyPr>
            <a:normAutofit/>
          </a:bodyPr>
          <a:lstStyle/>
          <a:p>
            <a:r>
              <a:rPr lang="en-GB" sz="4000" b="1" dirty="0">
                <a:ea typeface="+mj-lt"/>
                <a:cs typeface="+mj-lt"/>
              </a:rPr>
              <a:t>Variation in living conditions</a:t>
            </a:r>
            <a:endParaRPr lang="en-US" sz="4000" dirty="0">
              <a:ea typeface="+mj-lt"/>
              <a:cs typeface="+mj-lt"/>
            </a:endParaRPr>
          </a:p>
          <a:p>
            <a:endParaRPr lang="en-US" sz="4000" dirty="0"/>
          </a:p>
        </p:txBody>
      </p:sp>
      <p:pic>
        <p:nvPicPr>
          <p:cNvPr id="3" name="Picture 3" descr="Graphical user interface&#10;&#10;Description automatically generated">
            <a:extLst>
              <a:ext uri="{FF2B5EF4-FFF2-40B4-BE49-F238E27FC236}">
                <a16:creationId xmlns:a16="http://schemas.microsoft.com/office/drawing/2014/main" id="{1164A011-0C81-4E04-9A1D-3994F33D3D0E}"/>
              </a:ext>
            </a:extLst>
          </p:cNvPr>
          <p:cNvPicPr>
            <a:picLocks noChangeAspect="1"/>
          </p:cNvPicPr>
          <p:nvPr/>
        </p:nvPicPr>
        <p:blipFill>
          <a:blip r:embed="rId2"/>
          <a:stretch>
            <a:fillRect/>
          </a:stretch>
        </p:blipFill>
        <p:spPr>
          <a:xfrm>
            <a:off x="888479" y="1066800"/>
            <a:ext cx="7734300" cy="5391568"/>
          </a:xfrm>
          <a:prstGeom prst="rect">
            <a:avLst/>
          </a:prstGeom>
        </p:spPr>
      </p:pic>
    </p:spTree>
    <p:extLst>
      <p:ext uri="{BB962C8B-B14F-4D97-AF65-F5344CB8AC3E}">
        <p14:creationId xmlns:p14="http://schemas.microsoft.com/office/powerpoint/2010/main" val="4270945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EA810-CC12-4A7F-9497-A06758240B53}"/>
              </a:ext>
            </a:extLst>
          </p:cNvPr>
          <p:cNvSpPr>
            <a:spLocks noGrp="1"/>
          </p:cNvSpPr>
          <p:nvPr>
            <p:ph type="title"/>
          </p:nvPr>
        </p:nvSpPr>
        <p:spPr/>
        <p:txBody>
          <a:bodyPr>
            <a:normAutofit/>
          </a:bodyPr>
          <a:lstStyle/>
          <a:p>
            <a:r>
              <a:rPr lang="en-GB" sz="4000" b="1" dirty="0">
                <a:ea typeface="+mj-lt"/>
                <a:cs typeface="+mj-lt"/>
              </a:rPr>
              <a:t>Variation in living conditions - Nutrition</a:t>
            </a:r>
            <a:endParaRPr lang="en-US" sz="4000" dirty="0">
              <a:ea typeface="+mj-lt"/>
              <a:cs typeface="+mj-lt"/>
            </a:endParaRPr>
          </a:p>
          <a:p>
            <a:endParaRPr lang="en-US" sz="4000" dirty="0"/>
          </a:p>
        </p:txBody>
      </p:sp>
      <p:sp>
        <p:nvSpPr>
          <p:cNvPr id="3" name="Content Placeholder 2">
            <a:extLst>
              <a:ext uri="{FF2B5EF4-FFF2-40B4-BE49-F238E27FC236}">
                <a16:creationId xmlns:a16="http://schemas.microsoft.com/office/drawing/2014/main" id="{5CE3C345-CE87-4A6A-B5D3-D77EFEB532DE}"/>
              </a:ext>
            </a:extLst>
          </p:cNvPr>
          <p:cNvSpPr>
            <a:spLocks noGrp="1"/>
          </p:cNvSpPr>
          <p:nvPr>
            <p:ph idx="1"/>
          </p:nvPr>
        </p:nvSpPr>
        <p:spPr>
          <a:xfrm>
            <a:off x="961170" y="1676400"/>
            <a:ext cx="7633742" cy="3593591"/>
          </a:xfrm>
        </p:spPr>
        <p:txBody>
          <a:bodyPr/>
          <a:lstStyle/>
          <a:p>
            <a:pPr marL="285750" indent="-285750">
              <a:lnSpc>
                <a:spcPct val="100000"/>
              </a:lnSpc>
              <a:spcBef>
                <a:spcPct val="0"/>
              </a:spcBef>
              <a:buFont typeface="Arial" panose="020B0604020202020204" pitchFamily="34" charset="0"/>
              <a:buChar char="•"/>
            </a:pPr>
            <a:r>
              <a:rPr lang="en-AU" sz="2200" dirty="0">
                <a:ea typeface="+mn-lt"/>
                <a:cs typeface="+mn-lt"/>
              </a:rPr>
              <a:t>Inadequate nutrition leads to weaker immune systems, increasing susceptibility to many infectious diseases. </a:t>
            </a:r>
          </a:p>
          <a:p>
            <a:pPr marL="285750" indent="-285750">
              <a:lnSpc>
                <a:spcPct val="100000"/>
              </a:lnSpc>
              <a:spcBef>
                <a:spcPct val="0"/>
              </a:spcBef>
              <a:buFont typeface="Arial" panose="020B0604020202020204" pitchFamily="34" charset="0"/>
              <a:buChar char="•"/>
            </a:pPr>
            <a:r>
              <a:rPr lang="en-AU" sz="2200" dirty="0">
                <a:ea typeface="+mn-lt"/>
                <a:cs typeface="+mn-lt"/>
              </a:rPr>
              <a:t>Diarrhoeal diseases are caused by the poor sanitation associated with poverty.</a:t>
            </a:r>
            <a:endParaRPr lang="en-US" sz="2200" dirty="0">
              <a:ea typeface="+mn-lt"/>
              <a:cs typeface="+mn-lt"/>
            </a:endParaRPr>
          </a:p>
          <a:p>
            <a:pPr marL="0" indent="0">
              <a:buNone/>
            </a:pPr>
            <a:endParaRPr lang="en-US" sz="2200" dirty="0"/>
          </a:p>
        </p:txBody>
      </p:sp>
    </p:spTree>
    <p:extLst>
      <p:ext uri="{BB962C8B-B14F-4D97-AF65-F5344CB8AC3E}">
        <p14:creationId xmlns:p14="http://schemas.microsoft.com/office/powerpoint/2010/main" val="243511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5A20C120-6134-6545-B2F5-04314FAC69AC}"/>
              </a:ext>
            </a:extLst>
          </p:cNvPr>
          <p:cNvSpPr>
            <a:spLocks noGrp="1" noChangeArrowheads="1"/>
          </p:cNvSpPr>
          <p:nvPr>
            <p:ph type="title"/>
          </p:nvPr>
        </p:nvSpPr>
        <p:spPr/>
        <p:txBody>
          <a:bodyPr>
            <a:normAutofit/>
          </a:bodyPr>
          <a:lstStyle/>
          <a:p>
            <a:r>
              <a:rPr lang="en-AU" altLang="en-US" sz="4000" b="1" dirty="0"/>
              <a:t>Interrelated factors</a:t>
            </a:r>
          </a:p>
        </p:txBody>
      </p:sp>
      <p:sp>
        <p:nvSpPr>
          <p:cNvPr id="20483" name="Rectangle 1">
            <a:extLst>
              <a:ext uri="{FF2B5EF4-FFF2-40B4-BE49-F238E27FC236}">
                <a16:creationId xmlns:a16="http://schemas.microsoft.com/office/drawing/2014/main" id="{914E3181-BF30-184E-957C-D64B38B39842}"/>
              </a:ext>
            </a:extLst>
          </p:cNvPr>
          <p:cNvSpPr>
            <a:spLocks noChangeArrowheads="1"/>
          </p:cNvSpPr>
          <p:nvPr/>
        </p:nvSpPr>
        <p:spPr bwMode="auto">
          <a:xfrm>
            <a:off x="1414462" y="1412554"/>
            <a:ext cx="71580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a:t>The rate of spread of a specific disease is affected by a range of interrelated factors, including growth of the pathogen population, density of the host population and modes of transmission.</a:t>
            </a:r>
          </a:p>
        </p:txBody>
      </p:sp>
      <p:graphicFrame>
        <p:nvGraphicFramePr>
          <p:cNvPr id="5" name="Diagram 4">
            <a:extLst>
              <a:ext uri="{FF2B5EF4-FFF2-40B4-BE49-F238E27FC236}">
                <a16:creationId xmlns:a16="http://schemas.microsoft.com/office/drawing/2014/main" id="{E0C54A82-3CEB-0741-8C5C-D62D3389C42A}"/>
              </a:ext>
            </a:extLst>
          </p:cNvPr>
          <p:cNvGraphicFramePr/>
          <p:nvPr>
            <p:extLst>
              <p:ext uri="{D42A27DB-BD31-4B8C-83A1-F6EECF244321}">
                <p14:modId xmlns:p14="http://schemas.microsoft.com/office/powerpoint/2010/main" val="1562778113"/>
              </p:ext>
            </p:extLst>
          </p:nvPr>
        </p:nvGraphicFramePr>
        <p:xfrm>
          <a:off x="-76200" y="241161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5" name="Rectangle 8">
            <a:extLst>
              <a:ext uri="{FF2B5EF4-FFF2-40B4-BE49-F238E27FC236}">
                <a16:creationId xmlns:a16="http://schemas.microsoft.com/office/drawing/2014/main" id="{771E8322-90F4-9747-A6D9-5B5C982A1EBA}"/>
              </a:ext>
            </a:extLst>
          </p:cNvPr>
          <p:cNvSpPr>
            <a:spLocks noChangeArrowheads="1"/>
          </p:cNvSpPr>
          <p:nvPr/>
        </p:nvSpPr>
        <p:spPr bwMode="auto">
          <a:xfrm>
            <a:off x="5105400" y="3352800"/>
            <a:ext cx="3810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a:solidFill>
                  <a:srgbClr val="FF0000"/>
                </a:solidFill>
              </a:rPr>
              <a:t>Interrelated factors </a:t>
            </a:r>
            <a:r>
              <a:rPr lang="en-GB" altLang="en-US" dirty="0"/>
              <a:t>are those that depend on and have an effect on one another.</a:t>
            </a:r>
          </a:p>
          <a:p>
            <a:endParaRPr lang="en-GB" altLang="en-US" dirty="0"/>
          </a:p>
          <a:p>
            <a:r>
              <a:rPr lang="en-GB" altLang="en-US" dirty="0"/>
              <a:t>All play a vital part in spread. </a:t>
            </a:r>
            <a:r>
              <a:rPr lang="en-GB" altLang="en-US" dirty="0">
                <a:solidFill>
                  <a:srgbClr val="FF0000"/>
                </a:solidFill>
              </a:rPr>
              <a:t>They need to occur together for spread to be possible.</a:t>
            </a:r>
            <a:endParaRPr lang="en-AU" altLang="en-US" i="1" dirty="0">
              <a:solidFill>
                <a:srgbClr val="FF0000"/>
              </a:solidFill>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51240314-D5CE-C443-9192-415D86D84D4F}"/>
              </a:ext>
            </a:extLst>
          </p:cNvPr>
          <p:cNvSpPr>
            <a:spLocks noGrp="1" noChangeArrowheads="1"/>
          </p:cNvSpPr>
          <p:nvPr>
            <p:ph type="title"/>
          </p:nvPr>
        </p:nvSpPr>
        <p:spPr>
          <a:xfrm>
            <a:off x="800100" y="366740"/>
            <a:ext cx="8229600" cy="685800"/>
          </a:xfrm>
        </p:spPr>
        <p:txBody>
          <a:bodyPr>
            <a:normAutofit/>
          </a:bodyPr>
          <a:lstStyle/>
          <a:p>
            <a:r>
              <a:rPr lang="en-GB" altLang="en-US" sz="4000" b="1" dirty="0"/>
              <a:t>Healthcare provisions</a:t>
            </a:r>
            <a:endParaRPr lang="en-AU" altLang="en-US" sz="4000" b="1" dirty="0"/>
          </a:p>
        </p:txBody>
      </p:sp>
      <p:sp>
        <p:nvSpPr>
          <p:cNvPr id="36867" name="Rectangle 1">
            <a:extLst>
              <a:ext uri="{FF2B5EF4-FFF2-40B4-BE49-F238E27FC236}">
                <a16:creationId xmlns:a16="http://schemas.microsoft.com/office/drawing/2014/main" id="{636EC749-E8D8-2245-87E1-350A5F59E765}"/>
              </a:ext>
            </a:extLst>
          </p:cNvPr>
          <p:cNvSpPr>
            <a:spLocks noChangeArrowheads="1"/>
          </p:cNvSpPr>
          <p:nvPr/>
        </p:nvSpPr>
        <p:spPr bwMode="auto">
          <a:xfrm>
            <a:off x="800100" y="1305342"/>
            <a:ext cx="7543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a:buFont typeface="Arial" panose="020B0604020202020204" pitchFamily="34" charset="0"/>
              <a:buChar char="•"/>
            </a:pPr>
            <a:r>
              <a:rPr lang="en-AU" altLang="en-US" sz="2200" dirty="0"/>
              <a:t>Healthcare provisions include:</a:t>
            </a:r>
          </a:p>
          <a:p>
            <a:pPr marL="1085850" lvl="1" indent="-342900">
              <a:buFont typeface="Arial" panose="020B0604020202020204" pitchFamily="34" charset="0"/>
              <a:buChar char="•"/>
            </a:pPr>
            <a:r>
              <a:rPr lang="en-AU" altLang="en-US" sz="2200" dirty="0"/>
              <a:t>medicine, vaccines, bandages and other medical supplies. </a:t>
            </a:r>
          </a:p>
          <a:p>
            <a:pPr marL="1085850" lvl="1" indent="-342900">
              <a:buFont typeface="Arial" panose="020B0604020202020204" pitchFamily="34" charset="0"/>
              <a:buChar char="•"/>
            </a:pPr>
            <a:r>
              <a:rPr lang="en-AU" altLang="en-US" sz="2200" dirty="0"/>
              <a:t>Healthcare services and facilities such as hospitals and available health professionals are also considered to be provisions. </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51240314-D5CE-C443-9192-415D86D84D4F}"/>
              </a:ext>
            </a:extLst>
          </p:cNvPr>
          <p:cNvSpPr>
            <a:spLocks noGrp="1" noChangeArrowheads="1"/>
          </p:cNvSpPr>
          <p:nvPr>
            <p:ph type="title"/>
          </p:nvPr>
        </p:nvSpPr>
        <p:spPr>
          <a:xfrm>
            <a:off x="800100" y="366740"/>
            <a:ext cx="8229600" cy="685800"/>
          </a:xfrm>
        </p:spPr>
        <p:txBody>
          <a:bodyPr>
            <a:normAutofit/>
          </a:bodyPr>
          <a:lstStyle/>
          <a:p>
            <a:r>
              <a:rPr lang="en-GB" altLang="en-US" sz="4000" b="1" dirty="0"/>
              <a:t>Healthcare provisions</a:t>
            </a:r>
            <a:endParaRPr lang="en-AU" altLang="en-US" sz="4000" b="1" dirty="0"/>
          </a:p>
        </p:txBody>
      </p:sp>
      <p:sp>
        <p:nvSpPr>
          <p:cNvPr id="36867" name="Rectangle 1">
            <a:extLst>
              <a:ext uri="{FF2B5EF4-FFF2-40B4-BE49-F238E27FC236}">
                <a16:creationId xmlns:a16="http://schemas.microsoft.com/office/drawing/2014/main" id="{636EC749-E8D8-2245-87E1-350A5F59E765}"/>
              </a:ext>
            </a:extLst>
          </p:cNvPr>
          <p:cNvSpPr>
            <a:spLocks noChangeArrowheads="1"/>
          </p:cNvSpPr>
          <p:nvPr/>
        </p:nvSpPr>
        <p:spPr bwMode="auto">
          <a:xfrm>
            <a:off x="800100" y="1295400"/>
            <a:ext cx="75438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a:buFont typeface="Arial" panose="020B0604020202020204" pitchFamily="34" charset="0"/>
              <a:buChar char="•"/>
            </a:pPr>
            <a:r>
              <a:rPr lang="en-AU" altLang="en-US" sz="2200" dirty="0">
                <a:solidFill>
                  <a:srgbClr val="FF0000"/>
                </a:solidFill>
              </a:rPr>
              <a:t>Poor healthcare </a:t>
            </a:r>
            <a:r>
              <a:rPr lang="en-AU" altLang="en-US" sz="2200" dirty="0"/>
              <a:t>increases susceptibility to infectious disease. </a:t>
            </a:r>
          </a:p>
          <a:p>
            <a:pPr marL="342900" indent="-342900">
              <a:buFont typeface="Arial" panose="020B0604020202020204" pitchFamily="34" charset="0"/>
              <a:buChar char="•"/>
            </a:pPr>
            <a:r>
              <a:rPr lang="en-AU" altLang="en-US" sz="2200" dirty="0">
                <a:solidFill>
                  <a:srgbClr val="FF0000"/>
                </a:solidFill>
              </a:rPr>
              <a:t>Poor access to medications</a:t>
            </a:r>
            <a:r>
              <a:rPr lang="en-AU" altLang="en-US" sz="2200" dirty="0"/>
              <a:t>, particularly preventative medication such as </a:t>
            </a:r>
            <a:r>
              <a:rPr lang="en-AU" altLang="en-US" sz="2200" dirty="0">
                <a:solidFill>
                  <a:srgbClr val="FF0000"/>
                </a:solidFill>
              </a:rPr>
              <a:t>vaccination</a:t>
            </a:r>
            <a:r>
              <a:rPr lang="en-AU" altLang="en-US" sz="2200" dirty="0"/>
              <a:t>, leaves many people vulnerable to infectious diseases. </a:t>
            </a:r>
          </a:p>
          <a:p>
            <a:pPr marL="342900" indent="-342900">
              <a:buFont typeface="Arial" panose="020B0604020202020204" pitchFamily="34" charset="0"/>
              <a:buChar char="•"/>
            </a:pPr>
            <a:r>
              <a:rPr lang="en-AU" altLang="en-US" sz="2200" dirty="0"/>
              <a:t>Fewer individuals are able to be immunised against specific diseases.</a:t>
            </a:r>
          </a:p>
          <a:p>
            <a:pPr marL="342900" indent="-342900">
              <a:buFont typeface="Arial" panose="020B0604020202020204" pitchFamily="34" charset="0"/>
              <a:buChar char="•"/>
            </a:pPr>
            <a:r>
              <a:rPr lang="en-AU" altLang="en-US" sz="2200" dirty="0"/>
              <a:t>Therefore, there is more risk of a disease spreading and a high proportion of susceptible individuals.</a:t>
            </a:r>
          </a:p>
        </p:txBody>
      </p:sp>
    </p:spTree>
    <p:extLst>
      <p:ext uri="{BB962C8B-B14F-4D97-AF65-F5344CB8AC3E}">
        <p14:creationId xmlns:p14="http://schemas.microsoft.com/office/powerpoint/2010/main" val="121999424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06518-4348-164E-85EC-B7E4DEE915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4A7723-48CE-9644-A76E-6B412C966B9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4CD4BBF-59DC-8D4B-941E-5ECC591FCDA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2385"/>
            <a:ext cx="4542155" cy="6137910"/>
          </a:xfrm>
          <a:prstGeom prst="rect">
            <a:avLst/>
          </a:prstGeom>
          <a:noFill/>
          <a:ln>
            <a:noFill/>
          </a:ln>
        </p:spPr>
      </p:pic>
    </p:spTree>
    <p:extLst>
      <p:ext uri="{BB962C8B-B14F-4D97-AF65-F5344CB8AC3E}">
        <p14:creationId xmlns:p14="http://schemas.microsoft.com/office/powerpoint/2010/main" val="2663097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9E57-4DB9-704B-9E50-EC9D1E0C50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17A785-484E-5643-AAC8-A9CFAFA37A6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96242BE-4D7C-BA4A-9140-7599E4EFD3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0344" y="106045"/>
            <a:ext cx="5731510" cy="6645910"/>
          </a:xfrm>
          <a:prstGeom prst="rect">
            <a:avLst/>
          </a:prstGeom>
          <a:noFill/>
          <a:ln>
            <a:noFill/>
          </a:ln>
        </p:spPr>
      </p:pic>
    </p:spTree>
    <p:extLst>
      <p:ext uri="{BB962C8B-B14F-4D97-AF65-F5344CB8AC3E}">
        <p14:creationId xmlns:p14="http://schemas.microsoft.com/office/powerpoint/2010/main" val="3925906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926C9-F414-E143-B59B-4E2034DF0F02}"/>
              </a:ext>
            </a:extLst>
          </p:cNvPr>
          <p:cNvSpPr>
            <a:spLocks noGrp="1"/>
          </p:cNvSpPr>
          <p:nvPr>
            <p:ph type="title"/>
          </p:nvPr>
        </p:nvSpPr>
        <p:spPr/>
        <p:txBody>
          <a:bodyPr>
            <a:normAutofit/>
          </a:bodyPr>
          <a:lstStyle/>
          <a:p>
            <a:r>
              <a:rPr lang="en-US" sz="4000" dirty="0"/>
              <a:t>Pathogen characteristics</a:t>
            </a:r>
          </a:p>
        </p:txBody>
      </p:sp>
      <p:graphicFrame>
        <p:nvGraphicFramePr>
          <p:cNvPr id="4" name="Content Placeholder 3">
            <a:extLst>
              <a:ext uri="{FF2B5EF4-FFF2-40B4-BE49-F238E27FC236}">
                <a16:creationId xmlns:a16="http://schemas.microsoft.com/office/drawing/2014/main" id="{D6CAA638-E8CC-E442-A0E0-2A29477F0B3C}"/>
              </a:ext>
            </a:extLst>
          </p:cNvPr>
          <p:cNvGraphicFramePr>
            <a:graphicFrameLocks noGrp="1"/>
          </p:cNvGraphicFramePr>
          <p:nvPr>
            <p:ph idx="1"/>
            <p:extLst>
              <p:ext uri="{D42A27DB-BD31-4B8C-83A1-F6EECF244321}">
                <p14:modId xmlns:p14="http://schemas.microsoft.com/office/powerpoint/2010/main" val="1355299621"/>
              </p:ext>
            </p:extLst>
          </p:nvPr>
        </p:nvGraphicFramePr>
        <p:xfrm>
          <a:off x="152400" y="990600"/>
          <a:ext cx="8915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562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776" y="405621"/>
            <a:ext cx="8229600" cy="685800"/>
          </a:xfrm>
        </p:spPr>
        <p:txBody>
          <a:bodyPr>
            <a:normAutofit/>
          </a:bodyPr>
          <a:lstStyle/>
          <a:p>
            <a:r>
              <a:rPr lang="en-AU" sz="4000" dirty="0"/>
              <a:t>Pathogen</a:t>
            </a:r>
          </a:p>
        </p:txBody>
      </p:sp>
      <p:sp>
        <p:nvSpPr>
          <p:cNvPr id="3" name="Content Placeholder 2"/>
          <p:cNvSpPr>
            <a:spLocks noGrp="1"/>
          </p:cNvSpPr>
          <p:nvPr>
            <p:ph idx="1"/>
          </p:nvPr>
        </p:nvSpPr>
        <p:spPr>
          <a:xfrm>
            <a:off x="972670" y="1091421"/>
            <a:ext cx="7333130" cy="4114800"/>
          </a:xfrm>
        </p:spPr>
        <p:txBody>
          <a:bodyPr/>
          <a:lstStyle/>
          <a:p>
            <a:r>
              <a:rPr lang="en-AU" sz="2200" dirty="0"/>
              <a:t>Growth of the pathogen population</a:t>
            </a:r>
          </a:p>
          <a:p>
            <a:pPr lvl="1"/>
            <a:r>
              <a:rPr lang="en-AU" sz="2200" dirty="0"/>
              <a:t>Simple life cycles allow for exponential growth. E.g. Binary fission</a:t>
            </a:r>
          </a:p>
          <a:p>
            <a:pPr lvl="1"/>
            <a:r>
              <a:rPr lang="en-AU" sz="2200" dirty="0"/>
              <a:t>Many generations  allow for evolution through mutations and changing environments.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276600"/>
            <a:ext cx="5589396" cy="3252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396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a:t>Pathogen</a:t>
            </a:r>
          </a:p>
        </p:txBody>
      </p:sp>
      <p:sp>
        <p:nvSpPr>
          <p:cNvPr id="3" name="Content Placeholder 2"/>
          <p:cNvSpPr>
            <a:spLocks noGrp="1"/>
          </p:cNvSpPr>
          <p:nvPr>
            <p:ph idx="1"/>
          </p:nvPr>
        </p:nvSpPr>
        <p:spPr>
          <a:xfrm>
            <a:off x="838200" y="1295400"/>
            <a:ext cx="7633742" cy="3593591"/>
          </a:xfrm>
        </p:spPr>
        <p:txBody>
          <a:bodyPr/>
          <a:lstStyle/>
          <a:p>
            <a:pPr lvl="1">
              <a:buFont typeface="Arial" panose="020B0604020202020204" pitchFamily="34" charset="0"/>
              <a:buChar char="•"/>
            </a:pPr>
            <a:r>
              <a:rPr lang="en-AU" sz="2200" dirty="0">
                <a:solidFill>
                  <a:srgbClr val="FF0000"/>
                </a:solidFill>
              </a:rPr>
              <a:t>Virulence</a:t>
            </a:r>
            <a:r>
              <a:rPr lang="en-AU" sz="2200" dirty="0"/>
              <a:t> – the ability of a pathogen to cause severe disease within its host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708919"/>
            <a:ext cx="4511799" cy="310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49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a:t>Pathogen Life cycle</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sz="2200" dirty="0"/>
              <a:t>Dormant stage.</a:t>
            </a:r>
          </a:p>
          <a:p>
            <a:pPr>
              <a:buFont typeface="Arial" panose="020B0604020202020204" pitchFamily="34" charset="0"/>
              <a:buChar char="•"/>
            </a:pPr>
            <a:endParaRPr lang="en-AU" sz="2200" dirty="0"/>
          </a:p>
          <a:p>
            <a:pPr>
              <a:buFont typeface="Arial" panose="020B0604020202020204" pitchFamily="34" charset="0"/>
              <a:buChar char="•"/>
            </a:pPr>
            <a:endParaRPr lang="en-AU" sz="2200" dirty="0"/>
          </a:p>
          <a:p>
            <a:pPr>
              <a:buFont typeface="Arial" panose="020B0604020202020204" pitchFamily="34" charset="0"/>
              <a:buChar char="•"/>
            </a:pPr>
            <a:r>
              <a:rPr lang="en-AU" sz="2200" dirty="0"/>
              <a:t>Spread with no symptoms. (Carrier)</a:t>
            </a:r>
          </a:p>
          <a:p>
            <a:pPr>
              <a:buFont typeface="Arial" panose="020B0604020202020204" pitchFamily="34" charset="0"/>
              <a:buChar char="•"/>
            </a:pPr>
            <a:endParaRPr lang="en-AU" sz="2200" dirty="0"/>
          </a:p>
          <a:p>
            <a:pPr>
              <a:buFont typeface="Arial" panose="020B0604020202020204" pitchFamily="34" charset="0"/>
              <a:buChar char="•"/>
            </a:pPr>
            <a:endParaRPr lang="en-AU" sz="2200" dirty="0"/>
          </a:p>
          <a:p>
            <a:pPr>
              <a:buFont typeface="Arial" panose="020B0604020202020204" pitchFamily="34" charset="0"/>
              <a:buChar char="•"/>
            </a:pPr>
            <a:r>
              <a:rPr lang="en-AU" sz="2200" dirty="0"/>
              <a:t>Incubation period.</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2853" y="3663517"/>
            <a:ext cx="2655193" cy="3186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1449" y="972303"/>
            <a:ext cx="3382144" cy="2536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622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71" y="152400"/>
            <a:ext cx="8229600" cy="685800"/>
          </a:xfrm>
        </p:spPr>
        <p:txBody>
          <a:bodyPr>
            <a:normAutofit/>
          </a:bodyPr>
          <a:lstStyle/>
          <a:p>
            <a:r>
              <a:rPr lang="en-AU" sz="4000" dirty="0"/>
              <a:t>Pathogen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914400"/>
            <a:ext cx="78232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043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1F2377E8-FEF9-AD4C-BB51-679BCF99F7E3}"/>
              </a:ext>
            </a:extLst>
          </p:cNvPr>
          <p:cNvSpPr>
            <a:spLocks noGrp="1" noChangeArrowheads="1"/>
          </p:cNvSpPr>
          <p:nvPr>
            <p:ph type="title"/>
          </p:nvPr>
        </p:nvSpPr>
        <p:spPr/>
        <p:txBody>
          <a:bodyPr>
            <a:normAutofit/>
          </a:bodyPr>
          <a:lstStyle/>
          <a:p>
            <a:r>
              <a:rPr lang="en-GB" altLang="en-US" sz="4000" b="1" dirty="0"/>
              <a:t>Many pathogens evolve rapidly in a changing environment</a:t>
            </a:r>
            <a:endParaRPr lang="en-AU" altLang="en-US" sz="4000" b="1" dirty="0"/>
          </a:p>
        </p:txBody>
      </p:sp>
      <p:sp>
        <p:nvSpPr>
          <p:cNvPr id="28675" name="Rectangle 1">
            <a:extLst>
              <a:ext uri="{FF2B5EF4-FFF2-40B4-BE49-F238E27FC236}">
                <a16:creationId xmlns:a16="http://schemas.microsoft.com/office/drawing/2014/main" id="{20F939A1-D32B-2C44-B857-99E462E78FD4}"/>
              </a:ext>
            </a:extLst>
          </p:cNvPr>
          <p:cNvSpPr>
            <a:spLocks noChangeArrowheads="1"/>
          </p:cNvSpPr>
          <p:nvPr/>
        </p:nvSpPr>
        <p:spPr bwMode="auto">
          <a:xfrm>
            <a:off x="925311" y="2667000"/>
            <a:ext cx="6999489"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2200" dirty="0"/>
              <a:t>Antibiotics have been misused over time, and this has led to the </a:t>
            </a:r>
            <a:r>
              <a:rPr lang="en-GB" altLang="en-US" sz="2200" dirty="0">
                <a:solidFill>
                  <a:srgbClr val="FF0000"/>
                </a:solidFill>
              </a:rPr>
              <a:t>evolution of bacteria and their resistance to antibiotics</a:t>
            </a:r>
            <a:r>
              <a:rPr lang="en-GB" altLang="en-US" sz="2200" dirty="0"/>
              <a:t>.</a:t>
            </a:r>
          </a:p>
          <a:p>
            <a:endParaRPr lang="en-GB" altLang="en-US" sz="2200" dirty="0"/>
          </a:p>
          <a:p>
            <a:pPr marL="285750" indent="-285750">
              <a:lnSpc>
                <a:spcPct val="150000"/>
              </a:lnSpc>
              <a:buFont typeface="Arial" panose="020B0604020202020204" pitchFamily="34" charset="0"/>
              <a:buChar char="•"/>
            </a:pPr>
            <a:r>
              <a:rPr lang="en-GB" altLang="en-US" sz="2200" dirty="0"/>
              <a:t>Infected people are treated with antibiotics</a:t>
            </a:r>
          </a:p>
          <a:p>
            <a:pPr marL="285750" indent="-285750">
              <a:buFont typeface="Arial" panose="020B0604020202020204" pitchFamily="34" charset="0"/>
              <a:buChar char="•"/>
            </a:pPr>
            <a:r>
              <a:rPr lang="en-GB" altLang="en-US" sz="2200" dirty="0"/>
              <a:t>The antibiotics kill the bacteria in a majority of people and therefore cure them of the disease</a:t>
            </a:r>
          </a:p>
          <a:p>
            <a:pPr marL="285750" indent="-285750">
              <a:buFont typeface="Arial" panose="020B0604020202020204" pitchFamily="34" charset="0"/>
              <a:buChar char="•"/>
            </a:pPr>
            <a:r>
              <a:rPr lang="en-GB" altLang="en-US" sz="2200" dirty="0"/>
              <a:t>This halts and stops the spread of the disease, killing the antibiotic sensitive strains of bacteria</a:t>
            </a:r>
            <a:endParaRPr lang="en-AU" altLang="en-US" sz="2200" dirty="0"/>
          </a:p>
        </p:txBody>
      </p:sp>
    </p:spTree>
    <p:extLst>
      <p:ext uri="{BB962C8B-B14F-4D97-AF65-F5344CB8AC3E}">
        <p14:creationId xmlns:p14="http://schemas.microsoft.com/office/powerpoint/2010/main" val="1763075946"/>
      </p:ext>
    </p:extLst>
  </p:cSld>
  <p:clrMapOvr>
    <a:masterClrMapping/>
  </p:clrMapOvr>
  <p:transition>
    <p:fade/>
  </p:transition>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F63EC6E249DE43B3ABB3D14114859B" ma:contentTypeVersion="13" ma:contentTypeDescription="Create a new document." ma:contentTypeScope="" ma:versionID="99c02e9404b24da29d82897e19dd8156">
  <xsd:schema xmlns:xsd="http://www.w3.org/2001/XMLSchema" xmlns:xs="http://www.w3.org/2001/XMLSchema" xmlns:p="http://schemas.microsoft.com/office/2006/metadata/properties" xmlns:ns3="081ed5ae-0fcf-45ca-9e0f-fbac52cb9237" xmlns:ns4="8b1aca62-d085-4da7-a399-d54bef97b080" targetNamespace="http://schemas.microsoft.com/office/2006/metadata/properties" ma:root="true" ma:fieldsID="1f095fc3afc55f1869f5ccd943fb3e8c" ns3:_="" ns4:_="">
    <xsd:import namespace="081ed5ae-0fcf-45ca-9e0f-fbac52cb9237"/>
    <xsd:import namespace="8b1aca62-d085-4da7-a399-d54bef97b08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1ed5ae-0fcf-45ca-9e0f-fbac52cb9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1aca62-d085-4da7-a399-d54bef97b08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C3FF6B-E64F-4A36-AC98-D193CFE08E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1ed5ae-0fcf-45ca-9e0f-fbac52cb9237"/>
    <ds:schemaRef ds:uri="8b1aca62-d085-4da7-a399-d54bef97b0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DF3375-9FC6-4C33-9F4D-411B66AEBE2E}">
  <ds:schemaRefs>
    <ds:schemaRef ds:uri="http://schemas.microsoft.com/sharepoint/v3/contenttype/forms"/>
  </ds:schemaRefs>
</ds:datastoreItem>
</file>

<file path=customXml/itemProps3.xml><?xml version="1.0" encoding="utf-8"?>
<ds:datastoreItem xmlns:ds="http://schemas.openxmlformats.org/officeDocument/2006/customXml" ds:itemID="{8D3567B0-6FFF-4574-BFBB-308AC7D72C0D}">
  <ds:schemaRefs>
    <ds:schemaRef ds:uri="http://purl.org/dc/elements/1.1/"/>
    <ds:schemaRef ds:uri="http://schemas.openxmlformats.org/package/2006/metadata/core-properties"/>
    <ds:schemaRef ds:uri="081ed5ae-0fcf-45ca-9e0f-fbac52cb9237"/>
    <ds:schemaRef ds:uri="http://purl.org/dc/terms/"/>
    <ds:schemaRef ds:uri="http://schemas.microsoft.com/office/2006/documentManagement/types"/>
    <ds:schemaRef ds:uri="8b1aca62-d085-4da7-a399-d54bef97b080"/>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Badge</Template>
  <TotalTime>449</TotalTime>
  <Words>1553</Words>
  <Application>Microsoft Macintosh PowerPoint</Application>
  <PresentationFormat>On-screen Show (4:3)</PresentationFormat>
  <Paragraphs>184</Paragraphs>
  <Slides>33</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Arial,Sans-Serif</vt:lpstr>
      <vt:lpstr>Calibri</vt:lpstr>
      <vt:lpstr>Gill Sans MT</vt:lpstr>
      <vt:lpstr>Impact</vt:lpstr>
      <vt:lpstr>Badge</vt:lpstr>
      <vt:lpstr>Factors affecting the Spread of Disease</vt:lpstr>
      <vt:lpstr>Check Vocabulary</vt:lpstr>
      <vt:lpstr>Interrelated factors</vt:lpstr>
      <vt:lpstr>Pathogen characteristics</vt:lpstr>
      <vt:lpstr>Pathogen</vt:lpstr>
      <vt:lpstr>Pathogen</vt:lpstr>
      <vt:lpstr>Pathogen Life cycle</vt:lpstr>
      <vt:lpstr>Pathogen </vt:lpstr>
      <vt:lpstr>Many pathogens evolve rapidly in a changing environment</vt:lpstr>
      <vt:lpstr>Many pathogens evolve rapidly in a changing environment</vt:lpstr>
      <vt:lpstr>Pathogen</vt:lpstr>
      <vt:lpstr>Mode of transmission</vt:lpstr>
      <vt:lpstr>PowerPoint Presentation</vt:lpstr>
      <vt:lpstr>PowerPoint Presentation</vt:lpstr>
      <vt:lpstr>Factors Affecting the Spread of Disease</vt:lpstr>
      <vt:lpstr>globalisation</vt:lpstr>
      <vt:lpstr>globalisation</vt:lpstr>
      <vt:lpstr>Effect of globalisation example:</vt:lpstr>
      <vt:lpstr>Effect of globalisation example:</vt:lpstr>
      <vt:lpstr>urbanisation</vt:lpstr>
      <vt:lpstr>Climate Change</vt:lpstr>
      <vt:lpstr>PowerPoint Presentation</vt:lpstr>
      <vt:lpstr>Host Factors</vt:lpstr>
      <vt:lpstr>Population density</vt:lpstr>
      <vt:lpstr>Population density</vt:lpstr>
      <vt:lpstr>Population density </vt:lpstr>
      <vt:lpstr>Variation in living conditions – Environmental</vt:lpstr>
      <vt:lpstr>Variation in living conditions </vt:lpstr>
      <vt:lpstr>Variation in living conditions - Nutrition </vt:lpstr>
      <vt:lpstr>Healthcare provisions</vt:lpstr>
      <vt:lpstr>Healthcare provisions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Spread of Disease</dc:title>
  <dc:creator>RAYNER Elizabeth [Rossmoyne Senior High School]</dc:creator>
  <cp:lastModifiedBy>RAYNER Elizabeth [Rossmoyne Senior High School]</cp:lastModifiedBy>
  <cp:revision>10</cp:revision>
  <dcterms:created xsi:type="dcterms:W3CDTF">2021-07-05T01:32:18Z</dcterms:created>
  <dcterms:modified xsi:type="dcterms:W3CDTF">2022-07-14T03:09:17Z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0x0101004FF63EC6E249DE43B3ABB3D14114859B</vt:lpwstr>
  </property>
</Properties>
</file>